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tags/tag2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654" r:id="rId5"/>
    <p:sldId id="692" r:id="rId6"/>
    <p:sldId id="693" r:id="rId7"/>
    <p:sldId id="263" r:id="rId8"/>
    <p:sldId id="698" r:id="rId9"/>
    <p:sldId id="296" r:id="rId10"/>
    <p:sldId id="321" r:id="rId11"/>
    <p:sldId id="288" r:id="rId12"/>
    <p:sldId id="695" r:id="rId13"/>
    <p:sldId id="322" r:id="rId14"/>
    <p:sldId id="323" r:id="rId15"/>
    <p:sldId id="324" r:id="rId16"/>
    <p:sldId id="325" r:id="rId17"/>
    <p:sldId id="326" r:id="rId18"/>
    <p:sldId id="696" r:id="rId19"/>
    <p:sldId id="697" r:id="rId20"/>
    <p:sldId id="329" r:id="rId21"/>
    <p:sldId id="69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700" r:id="rId30"/>
    <p:sldId id="349" r:id="rId31"/>
    <p:sldId id="350" r:id="rId32"/>
    <p:sldId id="701" r:id="rId33"/>
    <p:sldId id="337" r:id="rId34"/>
    <p:sldId id="351" r:id="rId35"/>
    <p:sldId id="702" r:id="rId36"/>
    <p:sldId id="352" r:id="rId37"/>
    <p:sldId id="353" r:id="rId38"/>
    <p:sldId id="703" r:id="rId39"/>
    <p:sldId id="704" r:id="rId40"/>
    <p:sldId id="705" r:id="rId41"/>
    <p:sldId id="338" r:id="rId42"/>
    <p:sldId id="359" r:id="rId43"/>
    <p:sldId id="706" r:id="rId44"/>
    <p:sldId id="691" r:id="rId45"/>
    <p:sldId id="332" r:id="rId46"/>
    <p:sldId id="333" r:id="rId47"/>
    <p:sldId id="362" r:id="rId48"/>
    <p:sldId id="707" r:id="rId49"/>
    <p:sldId id="330" r:id="rId50"/>
    <p:sldId id="363" r:id="rId51"/>
    <p:sldId id="694" r:id="rId52"/>
    <p:sldId id="684" r:id="rId53"/>
  </p:sldIdLst>
  <p:sldSz cx="12192000" cy="6858000"/>
  <p:notesSz cx="6858000" cy="9144000"/>
  <p:custDataLst>
    <p:tags r:id="rId56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9BFA962-D78B-41F7-8A4D-CE68A0CA28F6}">
          <p14:sldIdLst>
            <p14:sldId id="654"/>
            <p14:sldId id="692"/>
            <p14:sldId id="693"/>
            <p14:sldId id="263"/>
            <p14:sldId id="698"/>
            <p14:sldId id="296"/>
            <p14:sldId id="321"/>
            <p14:sldId id="288"/>
            <p14:sldId id="695"/>
            <p14:sldId id="322"/>
            <p14:sldId id="323"/>
            <p14:sldId id="324"/>
            <p14:sldId id="325"/>
            <p14:sldId id="326"/>
            <p14:sldId id="696"/>
            <p14:sldId id="697"/>
            <p14:sldId id="329"/>
            <p14:sldId id="699"/>
            <p14:sldId id="340"/>
            <p14:sldId id="341"/>
            <p14:sldId id="342"/>
            <p14:sldId id="343"/>
            <p14:sldId id="344"/>
            <p14:sldId id="345"/>
            <p14:sldId id="346"/>
            <p14:sldId id="700"/>
            <p14:sldId id="349"/>
            <p14:sldId id="350"/>
            <p14:sldId id="701"/>
            <p14:sldId id="337"/>
            <p14:sldId id="351"/>
            <p14:sldId id="702"/>
            <p14:sldId id="352"/>
            <p14:sldId id="353"/>
            <p14:sldId id="703"/>
            <p14:sldId id="704"/>
            <p14:sldId id="705"/>
            <p14:sldId id="338"/>
            <p14:sldId id="359"/>
            <p14:sldId id="706"/>
            <p14:sldId id="691"/>
            <p14:sldId id="332"/>
            <p14:sldId id="333"/>
            <p14:sldId id="362"/>
            <p14:sldId id="707"/>
            <p14:sldId id="330"/>
            <p14:sldId id="363"/>
            <p14:sldId id="694"/>
            <p14:sldId id="684"/>
          </p14:sldIdLst>
        </p14:section>
        <p14:section name="VERSIONING-HISTORIQUE" id="{1E895499-FB61-403D-97E5-0ED691137C8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SSIGNAC Virginie" initials="CV" lastIdx="1" clrIdx="0">
    <p:extLst>
      <p:ext uri="{19B8F6BF-5375-455C-9EA6-DF929625EA0E}">
        <p15:presenceInfo xmlns:p15="http://schemas.microsoft.com/office/powerpoint/2012/main" userId="S::Virginie.CASSIGNAC@scalian.com::ab80b507-0c9d-4dd5-89a3-4213b78a2f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C63F"/>
    <a:srgbClr val="D7105F"/>
    <a:srgbClr val="24375F"/>
    <a:srgbClr val="491594"/>
    <a:srgbClr val="471792"/>
    <a:srgbClr val="4B2882"/>
    <a:srgbClr val="009CBC"/>
    <a:srgbClr val="FECD50"/>
    <a:srgbClr val="B4CAD8"/>
    <a:srgbClr val="0060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84F8A7-A3CD-4D91-8C02-620E818DC088}" v="420" dt="2023-10-10T16:29:21.0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1" autoAdjust="0"/>
    <p:restoredTop sz="91422" autoAdjust="0"/>
  </p:normalViewPr>
  <p:slideViewPr>
    <p:cSldViewPr snapToGrid="0">
      <p:cViewPr varScale="1">
        <p:scale>
          <a:sx n="103" d="100"/>
          <a:sy n="103" d="100"/>
        </p:scale>
        <p:origin x="1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NGUENE Franck" userId="6dd02597-da63-4c42-a4ba-ca9299b0d7be" providerId="ADAL" clId="{6C84F8A7-A3CD-4D91-8C02-620E818DC088}"/>
    <pc:docChg chg="undo redo custSel addSld delSld modSld sldOrd modSection">
      <pc:chgData name="GINGUENE Franck" userId="6dd02597-da63-4c42-a4ba-ca9299b0d7be" providerId="ADAL" clId="{6C84F8A7-A3CD-4D91-8C02-620E818DC088}" dt="2023-10-10T20:44:32.010" v="4076" actId="47"/>
      <pc:docMkLst>
        <pc:docMk/>
      </pc:docMkLst>
      <pc:sldChg chg="addSp delSp modSp add del mod modClrScheme chgLayout">
        <pc:chgData name="GINGUENE Franck" userId="6dd02597-da63-4c42-a4ba-ca9299b0d7be" providerId="ADAL" clId="{6C84F8A7-A3CD-4D91-8C02-620E818DC088}" dt="2023-10-08T21:07:05.295" v="45" actId="1076"/>
        <pc:sldMkLst>
          <pc:docMk/>
          <pc:sldMk cId="796632217" sldId="263"/>
        </pc:sldMkLst>
        <pc:spChg chg="mod ord">
          <ac:chgData name="GINGUENE Franck" userId="6dd02597-da63-4c42-a4ba-ca9299b0d7be" providerId="ADAL" clId="{6C84F8A7-A3CD-4D91-8C02-620E818DC088}" dt="2023-10-08T21:06:25.267" v="35" actId="700"/>
          <ac:spMkLst>
            <pc:docMk/>
            <pc:sldMk cId="796632217" sldId="263"/>
            <ac:spMk id="2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08T21:06:25.267" v="35" actId="700"/>
          <ac:spMkLst>
            <pc:docMk/>
            <pc:sldMk cId="796632217" sldId="263"/>
            <ac:spMk id="3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08T21:06:25.267" v="35" actId="700"/>
          <ac:spMkLst>
            <pc:docMk/>
            <pc:sldMk cId="796632217" sldId="263"/>
            <ac:spMk id="4" creationId="{C693E435-A7F1-F278-34FA-CA847323BE92}"/>
          </ac:spMkLst>
        </pc:spChg>
        <pc:spChg chg="add del mod ord">
          <ac:chgData name="GINGUENE Franck" userId="6dd02597-da63-4c42-a4ba-ca9299b0d7be" providerId="ADAL" clId="{6C84F8A7-A3CD-4D91-8C02-620E818DC088}" dt="2023-10-08T21:06:44.739" v="42" actId="478"/>
          <ac:spMkLst>
            <pc:docMk/>
            <pc:sldMk cId="796632217" sldId="263"/>
            <ac:spMk id="5" creationId="{8F862E7D-5051-9991-64DD-86C68CF7E57C}"/>
          </ac:spMkLst>
        </pc:spChg>
        <pc:spChg chg="add del mod">
          <ac:chgData name="GINGUENE Franck" userId="6dd02597-da63-4c42-a4ba-ca9299b0d7be" providerId="ADAL" clId="{6C84F8A7-A3CD-4D91-8C02-620E818DC088}" dt="2023-10-08T21:06:51.779" v="44" actId="1076"/>
          <ac:spMkLst>
            <pc:docMk/>
            <pc:sldMk cId="796632217" sldId="263"/>
            <ac:spMk id="20" creationId="{00000000-0000-0000-0000-000000000000}"/>
          </ac:spMkLst>
        </pc:spChg>
        <pc:grpChg chg="mod">
          <ac:chgData name="GINGUENE Franck" userId="6dd02597-da63-4c42-a4ba-ca9299b0d7be" providerId="ADAL" clId="{6C84F8A7-A3CD-4D91-8C02-620E818DC088}" dt="2023-10-08T21:07:05.295" v="45" actId="1076"/>
          <ac:grpSpMkLst>
            <pc:docMk/>
            <pc:sldMk cId="796632217" sldId="263"/>
            <ac:grpSpMk id="21" creationId="{00000000-0000-0000-0000-000000000000}"/>
          </ac:grpSpMkLst>
        </pc:grpChg>
        <pc:grpChg chg="mod">
          <ac:chgData name="GINGUENE Franck" userId="6dd02597-da63-4c42-a4ba-ca9299b0d7be" providerId="ADAL" clId="{6C84F8A7-A3CD-4D91-8C02-620E818DC088}" dt="2023-10-08T21:07:05.295" v="45" actId="1076"/>
          <ac:grpSpMkLst>
            <pc:docMk/>
            <pc:sldMk cId="796632217" sldId="263"/>
            <ac:grpSpMk id="31" creationId="{00000000-0000-0000-0000-000000000000}"/>
          </ac:grpSpMkLst>
        </pc:grpChg>
      </pc:sldChg>
      <pc:sldChg chg="del">
        <pc:chgData name="GINGUENE Franck" userId="6dd02597-da63-4c42-a4ba-ca9299b0d7be" providerId="ADAL" clId="{6C84F8A7-A3CD-4D91-8C02-620E818DC088}" dt="2023-10-08T21:05:30.819" v="8" actId="47"/>
        <pc:sldMkLst>
          <pc:docMk/>
          <pc:sldMk cId="27868711" sldId="271"/>
        </pc:sldMkLst>
      </pc:sldChg>
      <pc:sldChg chg="del">
        <pc:chgData name="GINGUENE Franck" userId="6dd02597-da63-4c42-a4ba-ca9299b0d7be" providerId="ADAL" clId="{6C84F8A7-A3CD-4D91-8C02-620E818DC088}" dt="2023-10-08T21:05:31.712" v="9" actId="47"/>
        <pc:sldMkLst>
          <pc:docMk/>
          <pc:sldMk cId="926751346" sldId="272"/>
        </pc:sldMkLst>
      </pc:sldChg>
      <pc:sldChg chg="del">
        <pc:chgData name="GINGUENE Franck" userId="6dd02597-da63-4c42-a4ba-ca9299b0d7be" providerId="ADAL" clId="{6C84F8A7-A3CD-4D91-8C02-620E818DC088}" dt="2023-10-08T21:05:30.479" v="7" actId="47"/>
        <pc:sldMkLst>
          <pc:docMk/>
          <pc:sldMk cId="3072723215" sldId="274"/>
        </pc:sldMkLst>
      </pc:sldChg>
      <pc:sldChg chg="del">
        <pc:chgData name="GINGUENE Franck" userId="6dd02597-da63-4c42-a4ba-ca9299b0d7be" providerId="ADAL" clId="{6C84F8A7-A3CD-4D91-8C02-620E818DC088}" dt="2023-10-08T21:05:32.758" v="10" actId="47"/>
        <pc:sldMkLst>
          <pc:docMk/>
          <pc:sldMk cId="1547539142" sldId="275"/>
        </pc:sldMkLst>
      </pc:sldChg>
      <pc:sldChg chg="del">
        <pc:chgData name="GINGUENE Franck" userId="6dd02597-da63-4c42-a4ba-ca9299b0d7be" providerId="ADAL" clId="{6C84F8A7-A3CD-4D91-8C02-620E818DC088}" dt="2023-10-08T21:05:33.391" v="12" actId="47"/>
        <pc:sldMkLst>
          <pc:docMk/>
          <pc:sldMk cId="1727651323" sldId="276"/>
        </pc:sldMkLst>
      </pc:sldChg>
      <pc:sldChg chg="del">
        <pc:chgData name="GINGUENE Franck" userId="6dd02597-da63-4c42-a4ba-ca9299b0d7be" providerId="ADAL" clId="{6C84F8A7-A3CD-4D91-8C02-620E818DC088}" dt="2023-10-08T21:05:33.698" v="13" actId="47"/>
        <pc:sldMkLst>
          <pc:docMk/>
          <pc:sldMk cId="3638334766" sldId="277"/>
        </pc:sldMkLst>
      </pc:sldChg>
      <pc:sldChg chg="del">
        <pc:chgData name="GINGUENE Franck" userId="6dd02597-da63-4c42-a4ba-ca9299b0d7be" providerId="ADAL" clId="{6C84F8A7-A3CD-4D91-8C02-620E818DC088}" dt="2023-10-08T21:05:34.390" v="15" actId="47"/>
        <pc:sldMkLst>
          <pc:docMk/>
          <pc:sldMk cId="2903738558" sldId="278"/>
        </pc:sldMkLst>
      </pc:sldChg>
      <pc:sldChg chg="del">
        <pc:chgData name="GINGUENE Franck" userId="6dd02597-da63-4c42-a4ba-ca9299b0d7be" providerId="ADAL" clId="{6C84F8A7-A3CD-4D91-8C02-620E818DC088}" dt="2023-10-08T21:05:33.961" v="14" actId="47"/>
        <pc:sldMkLst>
          <pc:docMk/>
          <pc:sldMk cId="1329756467" sldId="279"/>
        </pc:sldMkLst>
      </pc:sldChg>
      <pc:sldChg chg="del">
        <pc:chgData name="GINGUENE Franck" userId="6dd02597-da63-4c42-a4ba-ca9299b0d7be" providerId="ADAL" clId="{6C84F8A7-A3CD-4D91-8C02-620E818DC088}" dt="2023-10-08T21:05:34.648" v="16" actId="47"/>
        <pc:sldMkLst>
          <pc:docMk/>
          <pc:sldMk cId="998564838" sldId="280"/>
        </pc:sldMkLst>
      </pc:sldChg>
      <pc:sldChg chg="del">
        <pc:chgData name="GINGUENE Franck" userId="6dd02597-da63-4c42-a4ba-ca9299b0d7be" providerId="ADAL" clId="{6C84F8A7-A3CD-4D91-8C02-620E818DC088}" dt="2023-10-08T21:05:35.354" v="17" actId="47"/>
        <pc:sldMkLst>
          <pc:docMk/>
          <pc:sldMk cId="2632448038" sldId="283"/>
        </pc:sldMkLst>
      </pc:sldChg>
      <pc:sldChg chg="del">
        <pc:chgData name="GINGUENE Franck" userId="6dd02597-da63-4c42-a4ba-ca9299b0d7be" providerId="ADAL" clId="{6C84F8A7-A3CD-4D91-8C02-620E818DC088}" dt="2023-10-08T21:05:37.949" v="20" actId="47"/>
        <pc:sldMkLst>
          <pc:docMk/>
          <pc:sldMk cId="4264958057" sldId="284"/>
        </pc:sldMkLst>
      </pc:sldChg>
      <pc:sldChg chg="del">
        <pc:chgData name="GINGUENE Franck" userId="6dd02597-da63-4c42-a4ba-ca9299b0d7be" providerId="ADAL" clId="{6C84F8A7-A3CD-4D91-8C02-620E818DC088}" dt="2023-10-08T21:05:35.647" v="18" actId="47"/>
        <pc:sldMkLst>
          <pc:docMk/>
          <pc:sldMk cId="1208213230" sldId="285"/>
        </pc:sldMkLst>
      </pc:sldChg>
      <pc:sldChg chg="del">
        <pc:chgData name="GINGUENE Franck" userId="6dd02597-da63-4c42-a4ba-ca9299b0d7be" providerId="ADAL" clId="{6C84F8A7-A3CD-4D91-8C02-620E818DC088}" dt="2023-10-08T21:05:39.123" v="22" actId="47"/>
        <pc:sldMkLst>
          <pc:docMk/>
          <pc:sldMk cId="21974495" sldId="286"/>
        </pc:sldMkLst>
      </pc:sldChg>
      <pc:sldChg chg="del">
        <pc:chgData name="GINGUENE Franck" userId="6dd02597-da63-4c42-a4ba-ca9299b0d7be" providerId="ADAL" clId="{6C84F8A7-A3CD-4D91-8C02-620E818DC088}" dt="2023-10-08T21:05:37.394" v="19" actId="47"/>
        <pc:sldMkLst>
          <pc:docMk/>
          <pc:sldMk cId="3865702741" sldId="287"/>
        </pc:sldMkLst>
      </pc:sldChg>
      <pc:sldChg chg="delSp modSp mod">
        <pc:chgData name="GINGUENE Franck" userId="6dd02597-da63-4c42-a4ba-ca9299b0d7be" providerId="ADAL" clId="{6C84F8A7-A3CD-4D91-8C02-620E818DC088}" dt="2023-10-09T15:33:26.854" v="488" actId="478"/>
        <pc:sldMkLst>
          <pc:docMk/>
          <pc:sldMk cId="3579506401" sldId="288"/>
        </pc:sldMkLst>
        <pc:spChg chg="mod">
          <ac:chgData name="GINGUENE Franck" userId="6dd02597-da63-4c42-a4ba-ca9299b0d7be" providerId="ADAL" clId="{6C84F8A7-A3CD-4D91-8C02-620E818DC088}" dt="2023-10-09T15:25:23.816" v="384" actId="20577"/>
          <ac:spMkLst>
            <pc:docMk/>
            <pc:sldMk cId="3579506401" sldId="288"/>
            <ac:spMk id="9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25:38.049" v="388" actId="20577"/>
          <ac:spMkLst>
            <pc:docMk/>
            <pc:sldMk cId="3579506401" sldId="288"/>
            <ac:spMk id="10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25:53.139" v="396" actId="404"/>
          <ac:spMkLst>
            <pc:docMk/>
            <pc:sldMk cId="3579506401" sldId="288"/>
            <ac:spMk id="12" creationId="{00000000-0000-0000-0000-000000000000}"/>
          </ac:spMkLst>
        </pc:spChg>
        <pc:spChg chg="del">
          <ac:chgData name="GINGUENE Franck" userId="6dd02597-da63-4c42-a4ba-ca9299b0d7be" providerId="ADAL" clId="{6C84F8A7-A3CD-4D91-8C02-620E818DC088}" dt="2023-10-09T15:25:35.871" v="387" actId="478"/>
          <ac:spMkLst>
            <pc:docMk/>
            <pc:sldMk cId="3579506401" sldId="288"/>
            <ac:spMk id="13" creationId="{00000000-0000-0000-0000-000000000000}"/>
          </ac:spMkLst>
        </pc:spChg>
        <pc:picChg chg="del">
          <ac:chgData name="GINGUENE Franck" userId="6dd02597-da63-4c42-a4ba-ca9299b0d7be" providerId="ADAL" clId="{6C84F8A7-A3CD-4D91-8C02-620E818DC088}" dt="2023-10-09T15:33:26.854" v="488" actId="478"/>
          <ac:picMkLst>
            <pc:docMk/>
            <pc:sldMk cId="3579506401" sldId="288"/>
            <ac:picMk id="6" creationId="{0FD52D77-996F-3C67-7E33-6DDFAA0EF147}"/>
          </ac:picMkLst>
        </pc:picChg>
      </pc:sldChg>
      <pc:sldChg chg="del">
        <pc:chgData name="GINGUENE Franck" userId="6dd02597-da63-4c42-a4ba-ca9299b0d7be" providerId="ADAL" clId="{6C84F8A7-A3CD-4D91-8C02-620E818DC088}" dt="2023-10-08T21:05:43.823" v="29" actId="47"/>
        <pc:sldMkLst>
          <pc:docMk/>
          <pc:sldMk cId="3215474237" sldId="289"/>
        </pc:sldMkLst>
      </pc:sldChg>
      <pc:sldChg chg="del">
        <pc:chgData name="GINGUENE Franck" userId="6dd02597-da63-4c42-a4ba-ca9299b0d7be" providerId="ADAL" clId="{6C84F8A7-A3CD-4D91-8C02-620E818DC088}" dt="2023-10-08T21:05:39.362" v="23" actId="47"/>
        <pc:sldMkLst>
          <pc:docMk/>
          <pc:sldMk cId="214291838" sldId="290"/>
        </pc:sldMkLst>
      </pc:sldChg>
      <pc:sldChg chg="del">
        <pc:chgData name="GINGUENE Franck" userId="6dd02597-da63-4c42-a4ba-ca9299b0d7be" providerId="ADAL" clId="{6C84F8A7-A3CD-4D91-8C02-620E818DC088}" dt="2023-10-08T21:05:41.691" v="24" actId="47"/>
        <pc:sldMkLst>
          <pc:docMk/>
          <pc:sldMk cId="1761092918" sldId="291"/>
        </pc:sldMkLst>
      </pc:sldChg>
      <pc:sldChg chg="del">
        <pc:chgData name="GINGUENE Franck" userId="6dd02597-da63-4c42-a4ba-ca9299b0d7be" providerId="ADAL" clId="{6C84F8A7-A3CD-4D91-8C02-620E818DC088}" dt="2023-10-08T21:05:42.062" v="25" actId="47"/>
        <pc:sldMkLst>
          <pc:docMk/>
          <pc:sldMk cId="1953589731" sldId="292"/>
        </pc:sldMkLst>
      </pc:sldChg>
      <pc:sldChg chg="del">
        <pc:chgData name="GINGUENE Franck" userId="6dd02597-da63-4c42-a4ba-ca9299b0d7be" providerId="ADAL" clId="{6C84F8A7-A3CD-4D91-8C02-620E818DC088}" dt="2023-10-08T21:05:43.496" v="28" actId="47"/>
        <pc:sldMkLst>
          <pc:docMk/>
          <pc:sldMk cId="74134358" sldId="294"/>
        </pc:sldMkLst>
      </pc:sldChg>
      <pc:sldChg chg="addSp delSp modSp add mod modClrScheme chgLayout">
        <pc:chgData name="GINGUENE Franck" userId="6dd02597-da63-4c42-a4ba-ca9299b0d7be" providerId="ADAL" clId="{6C84F8A7-A3CD-4D91-8C02-620E818DC088}" dt="2023-10-09T15:24:19.663" v="361" actId="1076"/>
        <pc:sldMkLst>
          <pc:docMk/>
          <pc:sldMk cId="1407613862" sldId="296"/>
        </pc:sldMkLst>
        <pc:spChg chg="mod ord">
          <ac:chgData name="GINGUENE Franck" userId="6dd02597-da63-4c42-a4ba-ca9299b0d7be" providerId="ADAL" clId="{6C84F8A7-A3CD-4D91-8C02-620E818DC088}" dt="2023-10-08T21:06:25.267" v="35" actId="700"/>
          <ac:spMkLst>
            <pc:docMk/>
            <pc:sldMk cId="1407613862" sldId="296"/>
            <ac:spMk id="2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08T21:06:25.267" v="35" actId="700"/>
          <ac:spMkLst>
            <pc:docMk/>
            <pc:sldMk cId="1407613862" sldId="296"/>
            <ac:spMk id="3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08T21:06:25.267" v="35" actId="700"/>
          <ac:spMkLst>
            <pc:docMk/>
            <pc:sldMk cId="1407613862" sldId="296"/>
            <ac:spMk id="4" creationId="{5F219B57-38D7-54C1-B61E-E893F14240AB}"/>
          </ac:spMkLst>
        </pc:spChg>
        <pc:spChg chg="add del mod ord">
          <ac:chgData name="GINGUENE Franck" userId="6dd02597-da63-4c42-a4ba-ca9299b0d7be" providerId="ADAL" clId="{6C84F8A7-A3CD-4D91-8C02-620E818DC088}" dt="2023-10-09T15:24:11.344" v="360" actId="478"/>
          <ac:spMkLst>
            <pc:docMk/>
            <pc:sldMk cId="1407613862" sldId="296"/>
            <ac:spMk id="5" creationId="{4C91DA1A-EF12-78EA-6675-48158B042D9B}"/>
          </ac:spMkLst>
        </pc:spChg>
        <pc:spChg chg="mod">
          <ac:chgData name="GINGUENE Franck" userId="6dd02597-da63-4c42-a4ba-ca9299b0d7be" providerId="ADAL" clId="{6C84F8A7-A3CD-4D91-8C02-620E818DC088}" dt="2023-10-09T15:24:19.663" v="361" actId="1076"/>
          <ac:spMkLst>
            <pc:docMk/>
            <pc:sldMk cId="1407613862" sldId="296"/>
            <ac:spMk id="6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24:19.663" v="361" actId="1076"/>
          <ac:spMkLst>
            <pc:docMk/>
            <pc:sldMk cId="1407613862" sldId="296"/>
            <ac:spMk id="7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23:28.571" v="354" actId="1076"/>
          <ac:spMkLst>
            <pc:docMk/>
            <pc:sldMk cId="1407613862" sldId="296"/>
            <ac:spMk id="9" creationId="{00000000-0000-0000-0000-000000000000}"/>
          </ac:spMkLst>
        </pc:spChg>
        <pc:grpChg chg="mod">
          <ac:chgData name="GINGUENE Franck" userId="6dd02597-da63-4c42-a4ba-ca9299b0d7be" providerId="ADAL" clId="{6C84F8A7-A3CD-4D91-8C02-620E818DC088}" dt="2023-10-09T15:24:19.663" v="361" actId="1076"/>
          <ac:grpSpMkLst>
            <pc:docMk/>
            <pc:sldMk cId="1407613862" sldId="296"/>
            <ac:grpSpMk id="8" creationId="{00000000-0000-0000-0000-000000000000}"/>
          </ac:grpSpMkLst>
        </pc:grpChg>
        <pc:grpChg chg="mod">
          <ac:chgData name="GINGUENE Franck" userId="6dd02597-da63-4c42-a4ba-ca9299b0d7be" providerId="ADAL" clId="{6C84F8A7-A3CD-4D91-8C02-620E818DC088}" dt="2023-10-09T15:24:19.663" v="361" actId="1076"/>
          <ac:grpSpMkLst>
            <pc:docMk/>
            <pc:sldMk cId="1407613862" sldId="296"/>
            <ac:grpSpMk id="11" creationId="{00000000-0000-0000-0000-000000000000}"/>
          </ac:grpSpMkLst>
        </pc:grpChg>
        <pc:grpChg chg="mod">
          <ac:chgData name="GINGUENE Franck" userId="6dd02597-da63-4c42-a4ba-ca9299b0d7be" providerId="ADAL" clId="{6C84F8A7-A3CD-4D91-8C02-620E818DC088}" dt="2023-10-09T15:24:19.663" v="361" actId="1076"/>
          <ac:grpSpMkLst>
            <pc:docMk/>
            <pc:sldMk cId="1407613862" sldId="296"/>
            <ac:grpSpMk id="14" creationId="{00000000-0000-0000-0000-000000000000}"/>
          </ac:grpSpMkLst>
        </pc:grpChg>
      </pc:sldChg>
      <pc:sldChg chg="del">
        <pc:chgData name="GINGUENE Franck" userId="6dd02597-da63-4c42-a4ba-ca9299b0d7be" providerId="ADAL" clId="{6C84F8A7-A3CD-4D91-8C02-620E818DC088}" dt="2023-10-08T21:05:46.512" v="31" actId="47"/>
        <pc:sldMkLst>
          <pc:docMk/>
          <pc:sldMk cId="3330513139" sldId="296"/>
        </pc:sldMkLst>
      </pc:sldChg>
      <pc:sldChg chg="del">
        <pc:chgData name="GINGUENE Franck" userId="6dd02597-da63-4c42-a4ba-ca9299b0d7be" providerId="ADAL" clId="{6C84F8A7-A3CD-4D91-8C02-620E818DC088}" dt="2023-10-08T21:05:33.057" v="11" actId="47"/>
        <pc:sldMkLst>
          <pc:docMk/>
          <pc:sldMk cId="425747029" sldId="297"/>
        </pc:sldMkLst>
      </pc:sldChg>
      <pc:sldChg chg="addSp delSp modSp add mod modClrScheme chgLayout">
        <pc:chgData name="GINGUENE Franck" userId="6dd02597-da63-4c42-a4ba-ca9299b0d7be" providerId="ADAL" clId="{6C84F8A7-A3CD-4D91-8C02-620E818DC088}" dt="2023-10-09T15:24:56.416" v="367" actId="1076"/>
        <pc:sldMkLst>
          <pc:docMk/>
          <pc:sldMk cId="1806486467" sldId="321"/>
        </pc:sldMkLst>
        <pc:spChg chg="mod ord">
          <ac:chgData name="GINGUENE Franck" userId="6dd02597-da63-4c42-a4ba-ca9299b0d7be" providerId="ADAL" clId="{6C84F8A7-A3CD-4D91-8C02-620E818DC088}" dt="2023-10-08T21:06:25.267" v="35" actId="700"/>
          <ac:spMkLst>
            <pc:docMk/>
            <pc:sldMk cId="1806486467" sldId="321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08T21:06:25.267" v="35" actId="700"/>
          <ac:spMkLst>
            <pc:docMk/>
            <pc:sldMk cId="1806486467" sldId="321"/>
            <ac:spMk id="3" creationId="{DC17A2E7-DADB-1DCC-D4FF-3B9B2FD7D510}"/>
          </ac:spMkLst>
        </pc:spChg>
        <pc:spChg chg="mod ord">
          <ac:chgData name="GINGUENE Franck" userId="6dd02597-da63-4c42-a4ba-ca9299b0d7be" providerId="ADAL" clId="{6C84F8A7-A3CD-4D91-8C02-620E818DC088}" dt="2023-10-08T21:06:25.267" v="35" actId="700"/>
          <ac:spMkLst>
            <pc:docMk/>
            <pc:sldMk cId="1806486467" sldId="321"/>
            <ac:spMk id="4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09T15:24:49.400" v="365" actId="478"/>
          <ac:spMkLst>
            <pc:docMk/>
            <pc:sldMk cId="1806486467" sldId="321"/>
            <ac:spMk id="5" creationId="{2C72243D-5B7A-1A9B-DEDF-68A7BBBDAB03}"/>
          </ac:spMkLst>
        </pc:spChg>
        <pc:spChg chg="add mod">
          <ac:chgData name="GINGUENE Franck" userId="6dd02597-da63-4c42-a4ba-ca9299b0d7be" providerId="ADAL" clId="{6C84F8A7-A3CD-4D91-8C02-620E818DC088}" dt="2023-10-09T15:24:56.416" v="367" actId="1076"/>
          <ac:spMkLst>
            <pc:docMk/>
            <pc:sldMk cId="1806486467" sldId="321"/>
            <ac:spMk id="6" creationId="{F2B03953-398E-8DA9-E18D-A5E45A0E4B09}"/>
          </ac:spMkLst>
        </pc:spChg>
        <pc:spChg chg="del">
          <ac:chgData name="GINGUENE Franck" userId="6dd02597-da63-4c42-a4ba-ca9299b0d7be" providerId="ADAL" clId="{6C84F8A7-A3CD-4D91-8C02-620E818DC088}" dt="2023-10-09T15:24:44.703" v="362" actId="478"/>
          <ac:spMkLst>
            <pc:docMk/>
            <pc:sldMk cId="1806486467" sldId="321"/>
            <ac:spMk id="28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24:54.132" v="366" actId="1076"/>
          <ac:spMkLst>
            <pc:docMk/>
            <pc:sldMk cId="1806486467" sldId="321"/>
            <ac:spMk id="29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24:54.132" v="366" actId="1076"/>
          <ac:spMkLst>
            <pc:docMk/>
            <pc:sldMk cId="1806486467" sldId="321"/>
            <ac:spMk id="30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24:54.132" v="366" actId="1076"/>
          <ac:spMkLst>
            <pc:docMk/>
            <pc:sldMk cId="1806486467" sldId="321"/>
            <ac:spMk id="31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24:54.132" v="366" actId="1076"/>
          <ac:spMkLst>
            <pc:docMk/>
            <pc:sldMk cId="1806486467" sldId="321"/>
            <ac:spMk id="33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24:54.132" v="366" actId="1076"/>
          <ac:spMkLst>
            <pc:docMk/>
            <pc:sldMk cId="1806486467" sldId="321"/>
            <ac:spMk id="36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24:54.132" v="366" actId="1076"/>
          <ac:spMkLst>
            <pc:docMk/>
            <pc:sldMk cId="1806486467" sldId="321"/>
            <ac:spMk id="39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24:54.132" v="366" actId="1076"/>
          <ac:spMkLst>
            <pc:docMk/>
            <pc:sldMk cId="1806486467" sldId="321"/>
            <ac:spMk id="42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24:54.132" v="366" actId="1076"/>
          <ac:spMkLst>
            <pc:docMk/>
            <pc:sldMk cId="1806486467" sldId="321"/>
            <ac:spMk id="45" creationId="{00000000-0000-0000-0000-000000000000}"/>
          </ac:spMkLst>
        </pc:spChg>
        <pc:cxnChg chg="mod">
          <ac:chgData name="GINGUENE Franck" userId="6dd02597-da63-4c42-a4ba-ca9299b0d7be" providerId="ADAL" clId="{6C84F8A7-A3CD-4D91-8C02-620E818DC088}" dt="2023-10-09T15:24:54.132" v="366" actId="1076"/>
          <ac:cxnSpMkLst>
            <pc:docMk/>
            <pc:sldMk cId="1806486467" sldId="321"/>
            <ac:cxnSpMk id="34" creationId="{00000000-0000-0000-0000-000000000000}"/>
          </ac:cxnSpMkLst>
        </pc:cxnChg>
        <pc:cxnChg chg="mod">
          <ac:chgData name="GINGUENE Franck" userId="6dd02597-da63-4c42-a4ba-ca9299b0d7be" providerId="ADAL" clId="{6C84F8A7-A3CD-4D91-8C02-620E818DC088}" dt="2023-10-09T15:24:54.132" v="366" actId="1076"/>
          <ac:cxnSpMkLst>
            <pc:docMk/>
            <pc:sldMk cId="1806486467" sldId="321"/>
            <ac:cxnSpMk id="37" creationId="{00000000-0000-0000-0000-000000000000}"/>
          </ac:cxnSpMkLst>
        </pc:cxnChg>
        <pc:cxnChg chg="mod">
          <ac:chgData name="GINGUENE Franck" userId="6dd02597-da63-4c42-a4ba-ca9299b0d7be" providerId="ADAL" clId="{6C84F8A7-A3CD-4D91-8C02-620E818DC088}" dt="2023-10-09T15:24:54.132" v="366" actId="1076"/>
          <ac:cxnSpMkLst>
            <pc:docMk/>
            <pc:sldMk cId="1806486467" sldId="321"/>
            <ac:cxnSpMk id="40" creationId="{00000000-0000-0000-0000-000000000000}"/>
          </ac:cxnSpMkLst>
        </pc:cxnChg>
        <pc:cxnChg chg="mod">
          <ac:chgData name="GINGUENE Franck" userId="6dd02597-da63-4c42-a4ba-ca9299b0d7be" providerId="ADAL" clId="{6C84F8A7-A3CD-4D91-8C02-620E818DC088}" dt="2023-10-09T15:24:54.132" v="366" actId="1076"/>
          <ac:cxnSpMkLst>
            <pc:docMk/>
            <pc:sldMk cId="1806486467" sldId="321"/>
            <ac:cxnSpMk id="43" creationId="{00000000-0000-0000-0000-000000000000}"/>
          </ac:cxnSpMkLst>
        </pc:cxnChg>
        <pc:cxnChg chg="mod">
          <ac:chgData name="GINGUENE Franck" userId="6dd02597-da63-4c42-a4ba-ca9299b0d7be" providerId="ADAL" clId="{6C84F8A7-A3CD-4D91-8C02-620E818DC088}" dt="2023-10-09T15:24:54.132" v="366" actId="1076"/>
          <ac:cxnSpMkLst>
            <pc:docMk/>
            <pc:sldMk cId="1806486467" sldId="321"/>
            <ac:cxnSpMk id="46" creationId="{00000000-0000-0000-0000-000000000000}"/>
          </ac:cxnSpMkLst>
        </pc:cxnChg>
        <pc:cxnChg chg="mod">
          <ac:chgData name="GINGUENE Franck" userId="6dd02597-da63-4c42-a4ba-ca9299b0d7be" providerId="ADAL" clId="{6C84F8A7-A3CD-4D91-8C02-620E818DC088}" dt="2023-10-09T15:24:54.132" v="366" actId="1076"/>
          <ac:cxnSpMkLst>
            <pc:docMk/>
            <pc:sldMk cId="1806486467" sldId="321"/>
            <ac:cxnSpMk id="47" creationId="{00000000-0000-0000-0000-000000000000}"/>
          </ac:cxnSpMkLst>
        </pc:cxnChg>
      </pc:sldChg>
      <pc:sldChg chg="addSp delSp modSp add mod modClrScheme chgLayout">
        <pc:chgData name="GINGUENE Franck" userId="6dd02597-da63-4c42-a4ba-ca9299b0d7be" providerId="ADAL" clId="{6C84F8A7-A3CD-4D91-8C02-620E818DC088}" dt="2023-10-10T07:17:54.498" v="583" actId="313"/>
        <pc:sldMkLst>
          <pc:docMk/>
          <pc:sldMk cId="3894196997" sldId="322"/>
        </pc:sldMkLst>
        <pc:spChg chg="mod ord">
          <ac:chgData name="GINGUENE Franck" userId="6dd02597-da63-4c42-a4ba-ca9299b0d7be" providerId="ADAL" clId="{6C84F8A7-A3CD-4D91-8C02-620E818DC088}" dt="2023-10-09T15:27:37.991" v="427" actId="20577"/>
          <ac:spMkLst>
            <pc:docMk/>
            <pc:sldMk cId="3894196997" sldId="322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3894196997" sldId="322"/>
            <ac:spMk id="3" creationId="{F7F49E21-B375-B0BA-5E38-7B35EC4FD95B}"/>
          </ac:spMkLst>
        </pc:spChg>
        <pc:spChg chg="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3894196997" sldId="322"/>
            <ac:spMk id="4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07:17:54.498" v="583" actId="313"/>
          <ac:spMkLst>
            <pc:docMk/>
            <pc:sldMk cId="3894196997" sldId="322"/>
            <ac:spMk id="5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09T15:27:41.015" v="428" actId="478"/>
          <ac:spMkLst>
            <pc:docMk/>
            <pc:sldMk cId="3894196997" sldId="322"/>
            <ac:spMk id="6" creationId="{BC49EF84-7625-D4B8-279C-822B319D0BF8}"/>
          </ac:spMkLst>
        </pc:spChg>
      </pc:sldChg>
      <pc:sldChg chg="addSp delSp modSp add mod modClrScheme chgLayout">
        <pc:chgData name="GINGUENE Franck" userId="6dd02597-da63-4c42-a4ba-ca9299b0d7be" providerId="ADAL" clId="{6C84F8A7-A3CD-4D91-8C02-620E818DC088}" dt="2023-10-10T07:21:03.622" v="584" actId="2711"/>
        <pc:sldMkLst>
          <pc:docMk/>
          <pc:sldMk cId="3667719200" sldId="323"/>
        </pc:sldMkLst>
        <pc:spChg chg="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3667719200" sldId="323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3667719200" sldId="323"/>
            <ac:spMk id="3" creationId="{717CB115-3372-A09C-2721-1FC467A41387}"/>
          </ac:spMkLst>
        </pc:spChg>
        <pc:spChg chg="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3667719200" sldId="323"/>
            <ac:spMk id="4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07:21:03.622" v="584" actId="2711"/>
          <ac:spMkLst>
            <pc:docMk/>
            <pc:sldMk cId="3667719200" sldId="323"/>
            <ac:spMk id="5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09T15:28:52.566" v="430" actId="478"/>
          <ac:spMkLst>
            <pc:docMk/>
            <pc:sldMk cId="3667719200" sldId="323"/>
            <ac:spMk id="6" creationId="{453120A2-5BC2-7AF0-0ECB-B8DB77FE7827}"/>
          </ac:spMkLst>
        </pc:spChg>
      </pc:sldChg>
      <pc:sldChg chg="addSp delSp modSp add mod modClrScheme chgLayout">
        <pc:chgData name="GINGUENE Franck" userId="6dd02597-da63-4c42-a4ba-ca9299b0d7be" providerId="ADAL" clId="{6C84F8A7-A3CD-4D91-8C02-620E818DC088}" dt="2023-10-10T07:21:16.270" v="585" actId="108"/>
        <pc:sldMkLst>
          <pc:docMk/>
          <pc:sldMk cId="67505088" sldId="324"/>
        </pc:sldMkLst>
        <pc:spChg chg="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67505088" sldId="324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67505088" sldId="324"/>
            <ac:spMk id="3" creationId="{1B07840E-0E31-F814-1AA8-6B1464FA10FF}"/>
          </ac:spMkLst>
        </pc:spChg>
        <pc:spChg chg="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67505088" sldId="324"/>
            <ac:spMk id="4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07:21:16.270" v="585" actId="108"/>
          <ac:spMkLst>
            <pc:docMk/>
            <pc:sldMk cId="67505088" sldId="324"/>
            <ac:spMk id="5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29:36.371" v="436" actId="207"/>
          <ac:spMkLst>
            <pc:docMk/>
            <pc:sldMk cId="67505088" sldId="324"/>
            <ac:spMk id="6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09T15:29:18.838" v="433" actId="478"/>
          <ac:spMkLst>
            <pc:docMk/>
            <pc:sldMk cId="67505088" sldId="324"/>
            <ac:spMk id="7" creationId="{54186FEF-6F7E-4747-82F8-87642ADBFE8E}"/>
          </ac:spMkLst>
        </pc:spChg>
      </pc:sldChg>
      <pc:sldChg chg="addSp modSp add mod modClrScheme chgLayout">
        <pc:chgData name="GINGUENE Franck" userId="6dd02597-da63-4c42-a4ba-ca9299b0d7be" providerId="ADAL" clId="{6C84F8A7-A3CD-4D91-8C02-620E818DC088}" dt="2023-10-09T15:27:30.617" v="425" actId="700"/>
        <pc:sldMkLst>
          <pc:docMk/>
          <pc:sldMk cId="3716923374" sldId="325"/>
        </pc:sldMkLst>
        <pc:spChg chg="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3716923374" sldId="325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3716923374" sldId="325"/>
            <ac:spMk id="3" creationId="{3DAF1A10-8DD7-2BBA-767A-204BD8CF6491}"/>
          </ac:spMkLst>
        </pc:spChg>
        <pc:spChg chg="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3716923374" sldId="325"/>
            <ac:spMk id="4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3716923374" sldId="325"/>
            <ac:spMk id="5" creationId="{00000000-0000-0000-0000-000000000000}"/>
          </ac:spMkLst>
        </pc:spChg>
      </pc:sldChg>
      <pc:sldChg chg="addSp delSp modSp add mod modClrScheme chgLayout">
        <pc:chgData name="GINGUENE Franck" userId="6dd02597-da63-4c42-a4ba-ca9299b0d7be" providerId="ADAL" clId="{6C84F8A7-A3CD-4D91-8C02-620E818DC088}" dt="2023-10-09T15:31:26.908" v="450" actId="1076"/>
        <pc:sldMkLst>
          <pc:docMk/>
          <pc:sldMk cId="3201392924" sldId="326"/>
        </pc:sldMkLst>
        <pc:spChg chg="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3201392924" sldId="326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3201392924" sldId="326"/>
            <ac:spMk id="3" creationId="{6A914845-2EA2-2D0B-A007-B30F4C431846}"/>
          </ac:spMkLst>
        </pc:spChg>
        <pc:spChg chg="mod ord">
          <ac:chgData name="GINGUENE Franck" userId="6dd02597-da63-4c42-a4ba-ca9299b0d7be" providerId="ADAL" clId="{6C84F8A7-A3CD-4D91-8C02-620E818DC088}" dt="2023-10-09T15:27:30.617" v="425" actId="700"/>
          <ac:spMkLst>
            <pc:docMk/>
            <pc:sldMk cId="3201392924" sldId="326"/>
            <ac:spMk id="4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30:36.536" v="442" actId="1076"/>
          <ac:spMkLst>
            <pc:docMk/>
            <pc:sldMk cId="3201392924" sldId="326"/>
            <ac:spMk id="5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30:59.253" v="447" actId="1076"/>
          <ac:spMkLst>
            <pc:docMk/>
            <pc:sldMk cId="3201392924" sldId="326"/>
            <ac:spMk id="6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09T15:30:17.102" v="438" actId="478"/>
          <ac:spMkLst>
            <pc:docMk/>
            <pc:sldMk cId="3201392924" sldId="326"/>
            <ac:spMk id="7" creationId="{700B5DD1-E076-539F-9BD0-14ABE32795D1}"/>
          </ac:spMkLst>
        </pc:spChg>
        <pc:spChg chg="mod">
          <ac:chgData name="GINGUENE Franck" userId="6dd02597-da63-4c42-a4ba-ca9299b0d7be" providerId="ADAL" clId="{6C84F8A7-A3CD-4D91-8C02-620E818DC088}" dt="2023-10-09T15:31:26.908" v="450" actId="1076"/>
          <ac:spMkLst>
            <pc:docMk/>
            <pc:sldMk cId="3201392924" sldId="326"/>
            <ac:spMk id="20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31:26.908" v="450" actId="1076"/>
          <ac:spMkLst>
            <pc:docMk/>
            <pc:sldMk cId="3201392924" sldId="326"/>
            <ac:spMk id="21" creationId="{00000000-0000-0000-0000-000000000000}"/>
          </ac:spMkLst>
        </pc:spChg>
        <pc:grpChg chg="mod">
          <ac:chgData name="GINGUENE Franck" userId="6dd02597-da63-4c42-a4ba-ca9299b0d7be" providerId="ADAL" clId="{6C84F8A7-A3CD-4D91-8C02-620E818DC088}" dt="2023-10-09T15:31:09.877" v="448" actId="1076"/>
          <ac:grpSpMkLst>
            <pc:docMk/>
            <pc:sldMk cId="3201392924" sldId="326"/>
            <ac:grpSpMk id="22" creationId="{00000000-0000-0000-0000-000000000000}"/>
          </ac:grpSpMkLst>
        </pc:grpChg>
      </pc:sldChg>
      <pc:sldChg chg="addSp delSp modSp add mod modClrScheme chgLayout">
        <pc:chgData name="GINGUENE Franck" userId="6dd02597-da63-4c42-a4ba-ca9299b0d7be" providerId="ADAL" clId="{6C84F8A7-A3CD-4D91-8C02-620E818DC088}" dt="2023-10-10T12:42:23.351" v="1385" actId="20577"/>
        <pc:sldMkLst>
          <pc:docMk/>
          <pc:sldMk cId="3969822521" sldId="329"/>
        </pc:sldMkLst>
        <pc:spChg chg="mod ord">
          <ac:chgData name="GINGUENE Franck" userId="6dd02597-da63-4c42-a4ba-ca9299b0d7be" providerId="ADAL" clId="{6C84F8A7-A3CD-4D91-8C02-620E818DC088}" dt="2023-10-10T12:42:04.892" v="1383" actId="700"/>
          <ac:spMkLst>
            <pc:docMk/>
            <pc:sldMk cId="3969822521" sldId="329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2:42:04.892" v="1383" actId="700"/>
          <ac:spMkLst>
            <pc:docMk/>
            <pc:sldMk cId="3969822521" sldId="329"/>
            <ac:spMk id="3" creationId="{3A58966F-9E14-8552-D16D-6AC7F1012A41}"/>
          </ac:spMkLst>
        </pc:spChg>
        <pc:spChg chg="add del mod ord">
          <ac:chgData name="GINGUENE Franck" userId="6dd02597-da63-4c42-a4ba-ca9299b0d7be" providerId="ADAL" clId="{6C84F8A7-A3CD-4D91-8C02-620E818DC088}" dt="2023-10-10T12:42:08.555" v="1384" actId="478"/>
          <ac:spMkLst>
            <pc:docMk/>
            <pc:sldMk cId="3969822521" sldId="329"/>
            <ac:spMk id="4" creationId="{6D9CF662-4EAD-4FAF-92A0-90BEA8673750}"/>
          </ac:spMkLst>
        </pc:spChg>
        <pc:spChg chg="mod ord">
          <ac:chgData name="GINGUENE Franck" userId="6dd02597-da63-4c42-a4ba-ca9299b0d7be" providerId="ADAL" clId="{6C84F8A7-A3CD-4D91-8C02-620E818DC088}" dt="2023-10-10T12:42:04.892" v="1383" actId="700"/>
          <ac:spMkLst>
            <pc:docMk/>
            <pc:sldMk cId="3969822521" sldId="329"/>
            <ac:spMk id="7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2:42:23.351" v="1385" actId="20577"/>
          <ac:spMkLst>
            <pc:docMk/>
            <pc:sldMk cId="3969822521" sldId="329"/>
            <ac:spMk id="9" creationId="{00000000-0000-0000-0000-000000000000}"/>
          </ac:spMkLst>
        </pc:spChg>
      </pc:sldChg>
      <pc:sldChg chg="addSp modSp add mod modClrScheme chgLayout">
        <pc:chgData name="GINGUENE Franck" userId="6dd02597-da63-4c42-a4ba-ca9299b0d7be" providerId="ADAL" clId="{6C84F8A7-A3CD-4D91-8C02-620E818DC088}" dt="2023-10-10T16:29:31.566" v="4072" actId="1076"/>
        <pc:sldMkLst>
          <pc:docMk/>
          <pc:sldMk cId="720956407" sldId="330"/>
        </pc:sldMkLst>
        <pc:spChg chg="mod ord">
          <ac:chgData name="GINGUENE Franck" userId="6dd02597-da63-4c42-a4ba-ca9299b0d7be" providerId="ADAL" clId="{6C84F8A7-A3CD-4D91-8C02-620E818DC088}" dt="2023-10-10T16:29:24.870" v="4071" actId="700"/>
          <ac:spMkLst>
            <pc:docMk/>
            <pc:sldMk cId="720956407" sldId="330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6:29:24.870" v="4071" actId="700"/>
          <ac:spMkLst>
            <pc:docMk/>
            <pc:sldMk cId="720956407" sldId="330"/>
            <ac:spMk id="3" creationId="{55E5B835-F07F-09E3-1A4C-A72C96DB9487}"/>
          </ac:spMkLst>
        </pc:spChg>
        <pc:spChg chg="mod ord">
          <ac:chgData name="GINGUENE Franck" userId="6dd02597-da63-4c42-a4ba-ca9299b0d7be" providerId="ADAL" clId="{6C84F8A7-A3CD-4D91-8C02-620E818DC088}" dt="2023-10-10T16:29:24.870" v="4071" actId="700"/>
          <ac:spMkLst>
            <pc:docMk/>
            <pc:sldMk cId="720956407" sldId="330"/>
            <ac:spMk id="4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10T16:29:31.566" v="4072" actId="1076"/>
          <ac:spMkLst>
            <pc:docMk/>
            <pc:sldMk cId="720956407" sldId="330"/>
            <ac:spMk id="9" creationId="{00000000-0000-0000-0000-000000000000}"/>
          </ac:spMkLst>
        </pc:spChg>
      </pc:sldChg>
      <pc:sldChg chg="addSp modSp add mod modClrScheme chgLayout">
        <pc:chgData name="GINGUENE Franck" userId="6dd02597-da63-4c42-a4ba-ca9299b0d7be" providerId="ADAL" clId="{6C84F8A7-A3CD-4D91-8C02-620E818DC088}" dt="2023-10-10T16:27:20.414" v="4027" actId="1076"/>
        <pc:sldMkLst>
          <pc:docMk/>
          <pc:sldMk cId="2204498662" sldId="332"/>
        </pc:sldMkLst>
        <pc:spChg chg="mod ord">
          <ac:chgData name="GINGUENE Franck" userId="6dd02597-da63-4c42-a4ba-ca9299b0d7be" providerId="ADAL" clId="{6C84F8A7-A3CD-4D91-8C02-620E818DC088}" dt="2023-10-10T16:27:00.974" v="4026" actId="700"/>
          <ac:spMkLst>
            <pc:docMk/>
            <pc:sldMk cId="2204498662" sldId="332"/>
            <ac:spMk id="2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10T16:27:20.414" v="4027" actId="1076"/>
          <ac:spMkLst>
            <pc:docMk/>
            <pc:sldMk cId="2204498662" sldId="332"/>
            <ac:spMk id="3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10T16:27:00.974" v="4026" actId="700"/>
          <ac:spMkLst>
            <pc:docMk/>
            <pc:sldMk cId="2204498662" sldId="332"/>
            <ac:spMk id="4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6:27:00.974" v="4026" actId="700"/>
          <ac:spMkLst>
            <pc:docMk/>
            <pc:sldMk cId="2204498662" sldId="332"/>
            <ac:spMk id="7" creationId="{23E12F6F-ACF0-81E0-8D0B-D8AD41DDF97E}"/>
          </ac:spMkLst>
        </pc:spChg>
      </pc:sldChg>
      <pc:sldChg chg="addSp modSp add mod modClrScheme chgLayout">
        <pc:chgData name="GINGUENE Franck" userId="6dd02597-da63-4c42-a4ba-ca9299b0d7be" providerId="ADAL" clId="{6C84F8A7-A3CD-4D91-8C02-620E818DC088}" dt="2023-10-10T16:27:59.249" v="4048" actId="1076"/>
        <pc:sldMkLst>
          <pc:docMk/>
          <pc:sldMk cId="1158366973" sldId="333"/>
        </pc:sldMkLst>
        <pc:spChg chg="mod ord">
          <ac:chgData name="GINGUENE Franck" userId="6dd02597-da63-4c42-a4ba-ca9299b0d7be" providerId="ADAL" clId="{6C84F8A7-A3CD-4D91-8C02-620E818DC088}" dt="2023-10-10T16:27:00.974" v="4026" actId="700"/>
          <ac:spMkLst>
            <pc:docMk/>
            <pc:sldMk cId="1158366973" sldId="333"/>
            <ac:spMk id="2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10T16:27:49.986" v="4029" actId="1076"/>
          <ac:spMkLst>
            <pc:docMk/>
            <pc:sldMk cId="1158366973" sldId="333"/>
            <ac:spMk id="3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10T16:27:00.974" v="4026" actId="700"/>
          <ac:spMkLst>
            <pc:docMk/>
            <pc:sldMk cId="1158366973" sldId="333"/>
            <ac:spMk id="4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6:27:56.578" v="4047" actId="20577"/>
          <ac:spMkLst>
            <pc:docMk/>
            <pc:sldMk cId="1158366973" sldId="333"/>
            <ac:spMk id="6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6:27:00.974" v="4026" actId="700"/>
          <ac:spMkLst>
            <pc:docMk/>
            <pc:sldMk cId="1158366973" sldId="333"/>
            <ac:spMk id="10" creationId="{EAC80F5E-73DE-B37C-64F0-5FE33DBA032E}"/>
          </ac:spMkLst>
        </pc:spChg>
        <pc:picChg chg="mod">
          <ac:chgData name="GINGUENE Franck" userId="6dd02597-da63-4c42-a4ba-ca9299b0d7be" providerId="ADAL" clId="{6C84F8A7-A3CD-4D91-8C02-620E818DC088}" dt="2023-10-10T16:27:59.249" v="4048" actId="1076"/>
          <ac:picMkLst>
            <pc:docMk/>
            <pc:sldMk cId="1158366973" sldId="333"/>
            <ac:picMk id="5" creationId="{00000000-0000-0000-0000-000000000000}"/>
          </ac:picMkLst>
        </pc:picChg>
      </pc:sldChg>
      <pc:sldChg chg="addSp delSp modSp add del mod ord modClrScheme chgLayout">
        <pc:chgData name="GINGUENE Franck" userId="6dd02597-da63-4c42-a4ba-ca9299b0d7be" providerId="ADAL" clId="{6C84F8A7-A3CD-4D91-8C02-620E818DC088}" dt="2023-10-10T20:44:32.010" v="4076" actId="47"/>
        <pc:sldMkLst>
          <pc:docMk/>
          <pc:sldMk cId="1875411298" sldId="336"/>
        </pc:sldMkLst>
        <pc:spChg chg="mod ord">
          <ac:chgData name="GINGUENE Franck" userId="6dd02597-da63-4c42-a4ba-ca9299b0d7be" providerId="ADAL" clId="{6C84F8A7-A3CD-4D91-8C02-620E818DC088}" dt="2023-10-08T21:06:25.267" v="35" actId="700"/>
          <ac:spMkLst>
            <pc:docMk/>
            <pc:sldMk cId="1875411298" sldId="336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08T21:06:25.267" v="35" actId="700"/>
          <ac:spMkLst>
            <pc:docMk/>
            <pc:sldMk cId="1875411298" sldId="336"/>
            <ac:spMk id="3" creationId="{2684D194-F14A-1EF3-A3EF-A44E3AACAC29}"/>
          </ac:spMkLst>
        </pc:spChg>
        <pc:spChg chg="mod ord">
          <ac:chgData name="GINGUENE Franck" userId="6dd02597-da63-4c42-a4ba-ca9299b0d7be" providerId="ADAL" clId="{6C84F8A7-A3CD-4D91-8C02-620E818DC088}" dt="2023-10-08T21:06:25.267" v="35" actId="700"/>
          <ac:spMkLst>
            <pc:docMk/>
            <pc:sldMk cId="1875411298" sldId="336"/>
            <ac:spMk id="4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8T21:34:38.079" v="218" actId="1076"/>
          <ac:spMkLst>
            <pc:docMk/>
            <pc:sldMk cId="1875411298" sldId="336"/>
            <ac:spMk id="5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08T21:34:33.274" v="217" actId="478"/>
          <ac:spMkLst>
            <pc:docMk/>
            <pc:sldMk cId="1875411298" sldId="336"/>
            <ac:spMk id="6" creationId="{BF3D02F5-A64E-DCEA-12A6-77A2A5419884}"/>
          </ac:spMkLst>
        </pc:spChg>
      </pc:sldChg>
      <pc:sldChg chg="addSp delSp modSp add mod modClrScheme chgLayout">
        <pc:chgData name="GINGUENE Franck" userId="6dd02597-da63-4c42-a4ba-ca9299b0d7be" providerId="ADAL" clId="{6C84F8A7-A3CD-4D91-8C02-620E818DC088}" dt="2023-10-10T13:51:31.011" v="1933" actId="20577"/>
        <pc:sldMkLst>
          <pc:docMk/>
          <pc:sldMk cId="1891378928" sldId="337"/>
        </pc:sldMkLst>
        <pc:spChg chg="mod">
          <ac:chgData name="GINGUENE Franck" userId="6dd02597-da63-4c42-a4ba-ca9299b0d7be" providerId="ADAL" clId="{6C84F8A7-A3CD-4D91-8C02-620E818DC088}" dt="2023-10-10T13:49:40.512" v="1857" actId="1076"/>
          <ac:spMkLst>
            <pc:docMk/>
            <pc:sldMk cId="1891378928" sldId="337"/>
            <ac:spMk id="2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50:15.521" v="1860" actId="1076"/>
          <ac:spMkLst>
            <pc:docMk/>
            <pc:sldMk cId="1891378928" sldId="337"/>
            <ac:spMk id="3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3:48:36.900" v="1841" actId="700"/>
          <ac:spMkLst>
            <pc:docMk/>
            <pc:sldMk cId="1891378928" sldId="337"/>
            <ac:spMk id="4" creationId="{9A20C3C0-712D-16DF-9EDD-1242C05B951E}"/>
          </ac:spMkLst>
        </pc:spChg>
        <pc:spChg chg="add del mod ord">
          <ac:chgData name="GINGUENE Franck" userId="6dd02597-da63-4c42-a4ba-ca9299b0d7be" providerId="ADAL" clId="{6C84F8A7-A3CD-4D91-8C02-620E818DC088}" dt="2023-10-10T13:48:45.419" v="1843" actId="478"/>
          <ac:spMkLst>
            <pc:docMk/>
            <pc:sldMk cId="1891378928" sldId="337"/>
            <ac:spMk id="5" creationId="{7905DD02-3DAD-1960-9D6E-77CFEEBB6A95}"/>
          </ac:spMkLst>
        </pc:spChg>
        <pc:spChg chg="mod ord">
          <ac:chgData name="GINGUENE Franck" userId="6dd02597-da63-4c42-a4ba-ca9299b0d7be" providerId="ADAL" clId="{6C84F8A7-A3CD-4D91-8C02-620E818DC088}" dt="2023-10-10T13:48:36.900" v="1841" actId="700"/>
          <ac:spMkLst>
            <pc:docMk/>
            <pc:sldMk cId="1891378928" sldId="337"/>
            <ac:spMk id="7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10T13:48:36.900" v="1841" actId="700"/>
          <ac:spMkLst>
            <pc:docMk/>
            <pc:sldMk cId="1891378928" sldId="337"/>
            <ac:spMk id="8" creationId="{00000000-0000-0000-0000-000000000000}"/>
          </ac:spMkLst>
        </pc:spChg>
        <pc:spChg chg="del">
          <ac:chgData name="GINGUENE Franck" userId="6dd02597-da63-4c42-a4ba-ca9299b0d7be" providerId="ADAL" clId="{6C84F8A7-A3CD-4D91-8C02-620E818DC088}" dt="2023-10-10T13:48:43.787" v="1842" actId="478"/>
          <ac:spMkLst>
            <pc:docMk/>
            <pc:sldMk cId="1891378928" sldId="337"/>
            <ac:spMk id="10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51:31.011" v="1933" actId="20577"/>
          <ac:spMkLst>
            <pc:docMk/>
            <pc:sldMk cId="1891378928" sldId="337"/>
            <ac:spMk id="13" creationId="{00000000-0000-0000-0000-000000000000}"/>
          </ac:spMkLst>
        </pc:spChg>
      </pc:sldChg>
      <pc:sldChg chg="addSp delSp modSp add mod modClrScheme chgLayout">
        <pc:chgData name="GINGUENE Franck" userId="6dd02597-da63-4c42-a4ba-ca9299b0d7be" providerId="ADAL" clId="{6C84F8A7-A3CD-4D91-8C02-620E818DC088}" dt="2023-10-10T15:15:53.705" v="3540" actId="108"/>
        <pc:sldMkLst>
          <pc:docMk/>
          <pc:sldMk cId="457265264" sldId="338"/>
        </pc:sldMkLst>
        <pc:spChg chg="mod ord">
          <ac:chgData name="GINGUENE Franck" userId="6dd02597-da63-4c42-a4ba-ca9299b0d7be" providerId="ADAL" clId="{6C84F8A7-A3CD-4D91-8C02-620E818DC088}" dt="2023-10-10T15:15:05.086" v="3531" actId="700"/>
          <ac:spMkLst>
            <pc:docMk/>
            <pc:sldMk cId="457265264" sldId="338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5:15:05.086" v="3531" actId="700"/>
          <ac:spMkLst>
            <pc:docMk/>
            <pc:sldMk cId="457265264" sldId="338"/>
            <ac:spMk id="3" creationId="{13930A6A-6F4B-5E15-597A-E16C5BE92A29}"/>
          </ac:spMkLst>
        </pc:spChg>
        <pc:spChg chg="mod ord">
          <ac:chgData name="GINGUENE Franck" userId="6dd02597-da63-4c42-a4ba-ca9299b0d7be" providerId="ADAL" clId="{6C84F8A7-A3CD-4D91-8C02-620E818DC088}" dt="2023-10-10T15:15:05.086" v="3531" actId="700"/>
          <ac:spMkLst>
            <pc:docMk/>
            <pc:sldMk cId="457265264" sldId="338"/>
            <ac:spMk id="4" creationId="{00000000-0000-0000-0000-000000000000}"/>
          </ac:spMkLst>
        </pc:spChg>
        <pc:spChg chg="add del mod">
          <ac:chgData name="GINGUENE Franck" userId="6dd02597-da63-4c42-a4ba-ca9299b0d7be" providerId="ADAL" clId="{6C84F8A7-A3CD-4D91-8C02-620E818DC088}" dt="2023-10-10T15:15:13.396" v="3533" actId="478"/>
          <ac:spMkLst>
            <pc:docMk/>
            <pc:sldMk cId="457265264" sldId="338"/>
            <ac:spMk id="6" creationId="{A2B501D7-352A-8316-FFD6-177A7B634231}"/>
          </ac:spMkLst>
        </pc:spChg>
        <pc:spChg chg="add mod">
          <ac:chgData name="GINGUENE Franck" userId="6dd02597-da63-4c42-a4ba-ca9299b0d7be" providerId="ADAL" clId="{6C84F8A7-A3CD-4D91-8C02-620E818DC088}" dt="2023-10-10T15:15:53.705" v="3540" actId="108"/>
          <ac:spMkLst>
            <pc:docMk/>
            <pc:sldMk cId="457265264" sldId="338"/>
            <ac:spMk id="7" creationId="{32BCF0EF-5C4E-7223-D75E-B489C1B6183F}"/>
          </ac:spMkLst>
        </pc:spChg>
        <pc:spChg chg="del mod ord">
          <ac:chgData name="GINGUENE Franck" userId="6dd02597-da63-4c42-a4ba-ca9299b0d7be" providerId="ADAL" clId="{6C84F8A7-A3CD-4D91-8C02-620E818DC088}" dt="2023-10-10T15:15:09.133" v="3532" actId="478"/>
          <ac:spMkLst>
            <pc:docMk/>
            <pc:sldMk cId="457265264" sldId="338"/>
            <ac:spMk id="12" creationId="{00000000-0000-0000-0000-000000000000}"/>
          </ac:spMkLst>
        </pc:spChg>
      </pc:sldChg>
      <pc:sldChg chg="addSp delSp modSp add mod modClrScheme chgLayout">
        <pc:chgData name="GINGUENE Franck" userId="6dd02597-da63-4c42-a4ba-ca9299b0d7be" providerId="ADAL" clId="{6C84F8A7-A3CD-4D91-8C02-620E818DC088}" dt="2023-10-10T12:57:16.618" v="1413" actId="20577"/>
        <pc:sldMkLst>
          <pc:docMk/>
          <pc:sldMk cId="1005493000" sldId="340"/>
        </pc:sldMkLst>
        <pc:spChg chg="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1005493000" sldId="340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1005493000" sldId="340"/>
            <ac:spMk id="3" creationId="{FA5B0FEF-48C3-968D-CA41-B53DF89B14B0}"/>
          </ac:spMkLst>
        </pc:spChg>
        <pc:spChg chg="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1005493000" sldId="340"/>
            <ac:spMk id="4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2:57:16.618" v="1413" actId="20577"/>
          <ac:spMkLst>
            <pc:docMk/>
            <pc:sldMk cId="1005493000" sldId="340"/>
            <ac:spMk id="5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10T12:47:51.209" v="1407" actId="478"/>
          <ac:spMkLst>
            <pc:docMk/>
            <pc:sldMk cId="1005493000" sldId="340"/>
            <ac:spMk id="6" creationId="{EB971C23-89D0-7F1B-0793-C59E5C742EBB}"/>
          </ac:spMkLst>
        </pc:spChg>
      </pc:sldChg>
      <pc:sldChg chg="addSp delSp modSp add mod modClrScheme chgLayout">
        <pc:chgData name="GINGUENE Franck" userId="6dd02597-da63-4c42-a4ba-ca9299b0d7be" providerId="ADAL" clId="{6C84F8A7-A3CD-4D91-8C02-620E818DC088}" dt="2023-10-10T13:16:38.845" v="1432" actId="1076"/>
        <pc:sldMkLst>
          <pc:docMk/>
          <pc:sldMk cId="3593086726" sldId="341"/>
        </pc:sldMkLst>
        <pc:spChg chg="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3593086726" sldId="341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3593086726" sldId="341"/>
            <ac:spMk id="3" creationId="{F0DC3C9B-BEBA-87B5-9418-601CCBB5FB53}"/>
          </ac:spMkLst>
        </pc:spChg>
        <pc:spChg chg="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3593086726" sldId="341"/>
            <ac:spMk id="4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5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7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8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9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10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11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12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13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14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15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16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17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18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19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4.995" v="1425" actId="478"/>
          <ac:spMkLst>
            <pc:docMk/>
            <pc:sldMk cId="3593086726" sldId="341"/>
            <ac:spMk id="20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8.018" v="1426" actId="478"/>
          <ac:spMkLst>
            <pc:docMk/>
            <pc:sldMk cId="3593086726" sldId="341"/>
            <ac:spMk id="22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23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24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25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26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28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29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30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31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33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34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35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36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38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39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40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41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43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44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45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46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48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49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50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51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53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54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55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56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58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59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60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61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4.995" v="1425" actId="478"/>
          <ac:spMkLst>
            <pc:docMk/>
            <pc:sldMk cId="3593086726" sldId="341"/>
            <ac:spMk id="63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8.018" v="1426" actId="478"/>
          <ac:spMkLst>
            <pc:docMk/>
            <pc:sldMk cId="3593086726" sldId="341"/>
            <ac:spMk id="64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4.995" v="1425" actId="478"/>
          <ac:spMkLst>
            <pc:docMk/>
            <pc:sldMk cId="3593086726" sldId="341"/>
            <ac:spMk id="65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8.018" v="1426" actId="478"/>
          <ac:spMkLst>
            <pc:docMk/>
            <pc:sldMk cId="3593086726" sldId="341"/>
            <ac:spMk id="66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4.995" v="1425" actId="478"/>
          <ac:spMkLst>
            <pc:docMk/>
            <pc:sldMk cId="3593086726" sldId="341"/>
            <ac:spMk id="67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8.018" v="1426" actId="478"/>
          <ac:spMkLst>
            <pc:docMk/>
            <pc:sldMk cId="3593086726" sldId="341"/>
            <ac:spMk id="68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4.995" v="1425" actId="478"/>
          <ac:spMkLst>
            <pc:docMk/>
            <pc:sldMk cId="3593086726" sldId="341"/>
            <ac:spMk id="69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8.018" v="1426" actId="478"/>
          <ac:spMkLst>
            <pc:docMk/>
            <pc:sldMk cId="3593086726" sldId="341"/>
            <ac:spMk id="70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4.995" v="1425" actId="478"/>
          <ac:spMkLst>
            <pc:docMk/>
            <pc:sldMk cId="3593086726" sldId="341"/>
            <ac:spMk id="71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8.018" v="1426" actId="478"/>
          <ac:spMkLst>
            <pc:docMk/>
            <pc:sldMk cId="3593086726" sldId="341"/>
            <ac:spMk id="72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4.995" v="1425" actId="478"/>
          <ac:spMkLst>
            <pc:docMk/>
            <pc:sldMk cId="3593086726" sldId="341"/>
            <ac:spMk id="73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8.018" v="1426" actId="478"/>
          <ac:spMkLst>
            <pc:docMk/>
            <pc:sldMk cId="3593086726" sldId="341"/>
            <ac:spMk id="74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4.995" v="1425" actId="478"/>
          <ac:spMkLst>
            <pc:docMk/>
            <pc:sldMk cId="3593086726" sldId="341"/>
            <ac:spMk id="75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8.018" v="1426" actId="478"/>
          <ac:spMkLst>
            <pc:docMk/>
            <pc:sldMk cId="3593086726" sldId="341"/>
            <ac:spMk id="76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4.995" v="1425" actId="478"/>
          <ac:spMkLst>
            <pc:docMk/>
            <pc:sldMk cId="3593086726" sldId="341"/>
            <ac:spMk id="77" creationId="{00000000-0000-0000-0000-000000000000}"/>
          </ac:spMkLst>
        </pc:spChg>
        <pc:spChg chg="del mod topLvl">
          <ac:chgData name="GINGUENE Franck" userId="6dd02597-da63-4c42-a4ba-ca9299b0d7be" providerId="ADAL" clId="{6C84F8A7-A3CD-4D91-8C02-620E818DC088}" dt="2023-10-10T13:15:28.018" v="1426" actId="478"/>
          <ac:spMkLst>
            <pc:docMk/>
            <pc:sldMk cId="3593086726" sldId="341"/>
            <ac:spMk id="78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79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80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81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82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83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84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85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86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6:38.845" v="1432" actId="1076"/>
          <ac:spMkLst>
            <pc:docMk/>
            <pc:sldMk cId="3593086726" sldId="341"/>
            <ac:spMk id="87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10T13:12:21.955" v="1414" actId="478"/>
          <ac:spMkLst>
            <pc:docMk/>
            <pc:sldMk cId="3593086726" sldId="341"/>
            <ac:spMk id="88" creationId="{E37F5C64-33FF-107E-67E7-EE20E02726E6}"/>
          </ac:spMkLst>
        </pc:spChg>
        <pc:grpChg chg="del">
          <ac:chgData name="GINGUENE Franck" userId="6dd02597-da63-4c42-a4ba-ca9299b0d7be" providerId="ADAL" clId="{6C84F8A7-A3CD-4D91-8C02-620E818DC088}" dt="2023-10-10T13:13:01.891" v="1415" actId="165"/>
          <ac:grpSpMkLst>
            <pc:docMk/>
            <pc:sldMk cId="3593086726" sldId="341"/>
            <ac:grpSpMk id="6" creationId="{00000000-0000-0000-0000-000000000000}"/>
          </ac:grpSpMkLst>
        </pc:grpChg>
        <pc:cxnChg chg="del mod topLvl">
          <ac:chgData name="GINGUENE Franck" userId="6dd02597-da63-4c42-a4ba-ca9299b0d7be" providerId="ADAL" clId="{6C84F8A7-A3CD-4D91-8C02-620E818DC088}" dt="2023-10-10T13:15:20.082" v="1424" actId="478"/>
          <ac:cxnSpMkLst>
            <pc:docMk/>
            <pc:sldMk cId="3593086726" sldId="341"/>
            <ac:cxnSpMk id="21" creationId="{00000000-0000-0000-0000-000000000000}"/>
          </ac:cxnSpMkLst>
        </pc:cxnChg>
        <pc:cxnChg chg="del mod topLvl">
          <ac:chgData name="GINGUENE Franck" userId="6dd02597-da63-4c42-a4ba-ca9299b0d7be" providerId="ADAL" clId="{6C84F8A7-A3CD-4D91-8C02-620E818DC088}" dt="2023-10-10T13:15:20.082" v="1424" actId="478"/>
          <ac:cxnSpMkLst>
            <pc:docMk/>
            <pc:sldMk cId="3593086726" sldId="341"/>
            <ac:cxnSpMk id="27" creationId="{00000000-0000-0000-0000-000000000000}"/>
          </ac:cxnSpMkLst>
        </pc:cxnChg>
        <pc:cxnChg chg="del mod topLvl">
          <ac:chgData name="GINGUENE Franck" userId="6dd02597-da63-4c42-a4ba-ca9299b0d7be" providerId="ADAL" clId="{6C84F8A7-A3CD-4D91-8C02-620E818DC088}" dt="2023-10-10T13:15:20.082" v="1424" actId="478"/>
          <ac:cxnSpMkLst>
            <pc:docMk/>
            <pc:sldMk cId="3593086726" sldId="341"/>
            <ac:cxnSpMk id="32" creationId="{00000000-0000-0000-0000-000000000000}"/>
          </ac:cxnSpMkLst>
        </pc:cxnChg>
        <pc:cxnChg chg="del mod topLvl">
          <ac:chgData name="GINGUENE Franck" userId="6dd02597-da63-4c42-a4ba-ca9299b0d7be" providerId="ADAL" clId="{6C84F8A7-A3CD-4D91-8C02-620E818DC088}" dt="2023-10-10T13:15:20.082" v="1424" actId="478"/>
          <ac:cxnSpMkLst>
            <pc:docMk/>
            <pc:sldMk cId="3593086726" sldId="341"/>
            <ac:cxnSpMk id="37" creationId="{00000000-0000-0000-0000-000000000000}"/>
          </ac:cxnSpMkLst>
        </pc:cxnChg>
        <pc:cxnChg chg="del mod topLvl">
          <ac:chgData name="GINGUENE Franck" userId="6dd02597-da63-4c42-a4ba-ca9299b0d7be" providerId="ADAL" clId="{6C84F8A7-A3CD-4D91-8C02-620E818DC088}" dt="2023-10-10T13:15:20.082" v="1424" actId="478"/>
          <ac:cxnSpMkLst>
            <pc:docMk/>
            <pc:sldMk cId="3593086726" sldId="341"/>
            <ac:cxnSpMk id="42" creationId="{00000000-0000-0000-0000-000000000000}"/>
          </ac:cxnSpMkLst>
        </pc:cxnChg>
        <pc:cxnChg chg="del mod topLvl">
          <ac:chgData name="GINGUENE Franck" userId="6dd02597-da63-4c42-a4ba-ca9299b0d7be" providerId="ADAL" clId="{6C84F8A7-A3CD-4D91-8C02-620E818DC088}" dt="2023-10-10T13:15:20.082" v="1424" actId="478"/>
          <ac:cxnSpMkLst>
            <pc:docMk/>
            <pc:sldMk cId="3593086726" sldId="341"/>
            <ac:cxnSpMk id="47" creationId="{00000000-0000-0000-0000-000000000000}"/>
          </ac:cxnSpMkLst>
        </pc:cxnChg>
        <pc:cxnChg chg="del mod topLvl">
          <ac:chgData name="GINGUENE Franck" userId="6dd02597-da63-4c42-a4ba-ca9299b0d7be" providerId="ADAL" clId="{6C84F8A7-A3CD-4D91-8C02-620E818DC088}" dt="2023-10-10T13:15:20.082" v="1424" actId="478"/>
          <ac:cxnSpMkLst>
            <pc:docMk/>
            <pc:sldMk cId="3593086726" sldId="341"/>
            <ac:cxnSpMk id="52" creationId="{00000000-0000-0000-0000-000000000000}"/>
          </ac:cxnSpMkLst>
        </pc:cxnChg>
        <pc:cxnChg chg="del mod topLvl">
          <ac:chgData name="GINGUENE Franck" userId="6dd02597-da63-4c42-a4ba-ca9299b0d7be" providerId="ADAL" clId="{6C84F8A7-A3CD-4D91-8C02-620E818DC088}" dt="2023-10-10T13:15:20.082" v="1424" actId="478"/>
          <ac:cxnSpMkLst>
            <pc:docMk/>
            <pc:sldMk cId="3593086726" sldId="341"/>
            <ac:cxnSpMk id="57" creationId="{00000000-0000-0000-0000-000000000000}"/>
          </ac:cxnSpMkLst>
        </pc:cxnChg>
        <pc:cxnChg chg="del mod topLvl">
          <ac:chgData name="GINGUENE Franck" userId="6dd02597-da63-4c42-a4ba-ca9299b0d7be" providerId="ADAL" clId="{6C84F8A7-A3CD-4D91-8C02-620E818DC088}" dt="2023-10-10T13:15:20.082" v="1424" actId="478"/>
          <ac:cxnSpMkLst>
            <pc:docMk/>
            <pc:sldMk cId="3593086726" sldId="341"/>
            <ac:cxnSpMk id="62" creationId="{00000000-0000-0000-0000-000000000000}"/>
          </ac:cxnSpMkLst>
        </pc:cxnChg>
      </pc:sldChg>
      <pc:sldChg chg="addSp delSp modSp add mod modClrScheme modAnim chgLayout">
        <pc:chgData name="GINGUENE Franck" userId="6dd02597-da63-4c42-a4ba-ca9299b0d7be" providerId="ADAL" clId="{6C84F8A7-A3CD-4D91-8C02-620E818DC088}" dt="2023-10-10T13:18:57.462" v="1455" actId="14100"/>
        <pc:sldMkLst>
          <pc:docMk/>
          <pc:sldMk cId="1779893447" sldId="342"/>
        </pc:sldMkLst>
        <pc:spChg chg="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1779893447" sldId="342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1779893447" sldId="342"/>
            <ac:spMk id="3" creationId="{AAFA69CF-4630-DD1E-929C-BC2025FB8AD3}"/>
          </ac:spMkLst>
        </pc:spChg>
        <pc:spChg chg="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1779893447" sldId="342"/>
            <ac:spMk id="4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10T13:17:19.002" v="1436" actId="478"/>
          <ac:spMkLst>
            <pc:docMk/>
            <pc:sldMk cId="1779893447" sldId="342"/>
            <ac:spMk id="5" creationId="{C6B1671F-F1A8-38A8-D0BD-2F67A6D18587}"/>
          </ac:spMkLst>
        </pc:spChg>
        <pc:spChg chg="mod">
          <ac:chgData name="GINGUENE Franck" userId="6dd02597-da63-4c42-a4ba-ca9299b0d7be" providerId="ADAL" clId="{6C84F8A7-A3CD-4D91-8C02-620E818DC088}" dt="2023-10-10T13:17:30.201" v="1440" actId="1076"/>
          <ac:spMkLst>
            <pc:docMk/>
            <pc:sldMk cId="1779893447" sldId="342"/>
            <ac:spMk id="88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17:32.694" v="1441" actId="1076"/>
          <ac:spMkLst>
            <pc:docMk/>
            <pc:sldMk cId="1779893447" sldId="342"/>
            <ac:spMk id="89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17:49.367" v="1444" actId="1076"/>
          <ac:spMkLst>
            <pc:docMk/>
            <pc:sldMk cId="1779893447" sldId="342"/>
            <ac:spMk id="90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8:39.757" v="1453" actId="14100"/>
          <ac:spMkLst>
            <pc:docMk/>
            <pc:sldMk cId="1779893447" sldId="342"/>
            <ac:spMk id="92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18:45.565" v="1454" actId="14100"/>
          <ac:spMkLst>
            <pc:docMk/>
            <pc:sldMk cId="1779893447" sldId="342"/>
            <ac:spMk id="93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17:45.487" v="1443" actId="208"/>
          <ac:spMkLst>
            <pc:docMk/>
            <pc:sldMk cId="1779893447" sldId="342"/>
            <ac:spMk id="94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18:57.462" v="1455" actId="14100"/>
          <ac:spMkLst>
            <pc:docMk/>
            <pc:sldMk cId="1779893447" sldId="342"/>
            <ac:spMk id="95" creationId="{00000000-0000-0000-0000-000000000000}"/>
          </ac:spMkLst>
        </pc:spChg>
        <pc:grpChg chg="del mod">
          <ac:chgData name="GINGUENE Franck" userId="6dd02597-da63-4c42-a4ba-ca9299b0d7be" providerId="ADAL" clId="{6C84F8A7-A3CD-4D91-8C02-620E818DC088}" dt="2023-10-10T13:18:36.034" v="1452" actId="165"/>
          <ac:grpSpMkLst>
            <pc:docMk/>
            <pc:sldMk cId="1779893447" sldId="342"/>
            <ac:grpSpMk id="91" creationId="{00000000-0000-0000-0000-000000000000}"/>
          </ac:grpSpMkLst>
        </pc:grpChg>
      </pc:sldChg>
      <pc:sldChg chg="addSp delSp modSp add mod modClrScheme modAnim chgLayout">
        <pc:chgData name="GINGUENE Franck" userId="6dd02597-da63-4c42-a4ba-ca9299b0d7be" providerId="ADAL" clId="{6C84F8A7-A3CD-4D91-8C02-620E818DC088}" dt="2023-10-10T13:22:03.589" v="1499" actId="20577"/>
        <pc:sldMkLst>
          <pc:docMk/>
          <pc:sldMk cId="2360359282" sldId="343"/>
        </pc:sldMkLst>
        <pc:spChg chg="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2360359282" sldId="343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2360359282" sldId="343"/>
            <ac:spMk id="3" creationId="{1DE32BB1-7C83-C219-88AD-C0E7CA44DCA5}"/>
          </ac:spMkLst>
        </pc:spChg>
        <pc:spChg chg="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2360359282" sldId="343"/>
            <ac:spMk id="4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19:50.166" v="1458" actId="207"/>
          <ac:spMkLst>
            <pc:docMk/>
            <pc:sldMk cId="2360359282" sldId="343"/>
            <ac:spMk id="5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10T13:20:47.796" v="1466" actId="478"/>
          <ac:spMkLst>
            <pc:docMk/>
            <pc:sldMk cId="2360359282" sldId="343"/>
            <ac:spMk id="6" creationId="{008D4D8B-2C36-3277-7829-1F3B583DB85B}"/>
          </ac:spMkLst>
        </pc:spChg>
        <pc:spChg chg="mod">
          <ac:chgData name="GINGUENE Franck" userId="6dd02597-da63-4c42-a4ba-ca9299b0d7be" providerId="ADAL" clId="{6C84F8A7-A3CD-4D91-8C02-620E818DC088}" dt="2023-10-10T13:22:03.589" v="1499" actId="20577"/>
          <ac:spMkLst>
            <pc:docMk/>
            <pc:sldMk cId="2360359282" sldId="343"/>
            <ac:spMk id="7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20:10.019" v="1463" actId="207"/>
          <ac:spMkLst>
            <pc:docMk/>
            <pc:sldMk cId="2360359282" sldId="343"/>
            <ac:spMk id="8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20:15.654" v="1464" actId="1076"/>
          <ac:spMkLst>
            <pc:docMk/>
            <pc:sldMk cId="2360359282" sldId="343"/>
            <ac:spMk id="9" creationId="{00000000-0000-0000-0000-000000000000}"/>
          </ac:spMkLst>
        </pc:spChg>
        <pc:spChg chg="add del mod">
          <ac:chgData name="GINGUENE Franck" userId="6dd02597-da63-4c42-a4ba-ca9299b0d7be" providerId="ADAL" clId="{6C84F8A7-A3CD-4D91-8C02-620E818DC088}" dt="2023-10-10T13:21:20.516" v="1470" actId="478"/>
          <ac:spMkLst>
            <pc:docMk/>
            <pc:sldMk cId="2360359282" sldId="343"/>
            <ac:spMk id="10" creationId="{A26D2877-F455-6112-72C3-ED0B62D5F405}"/>
          </ac:spMkLst>
        </pc:spChg>
      </pc:sldChg>
      <pc:sldChg chg="addSp modSp add mod modClrScheme chgLayout">
        <pc:chgData name="GINGUENE Franck" userId="6dd02597-da63-4c42-a4ba-ca9299b0d7be" providerId="ADAL" clId="{6C84F8A7-A3CD-4D91-8C02-620E818DC088}" dt="2023-10-10T13:22:20.577" v="1500" actId="14100"/>
        <pc:sldMkLst>
          <pc:docMk/>
          <pc:sldMk cId="422743296" sldId="344"/>
        </pc:sldMkLst>
        <pc:spChg chg="mod ord">
          <ac:chgData name="GINGUENE Franck" userId="6dd02597-da63-4c42-a4ba-ca9299b0d7be" providerId="ADAL" clId="{6C84F8A7-A3CD-4D91-8C02-620E818DC088}" dt="2023-10-10T13:22:20.577" v="1500" actId="14100"/>
          <ac:spMkLst>
            <pc:docMk/>
            <pc:sldMk cId="422743296" sldId="344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422743296" sldId="344"/>
            <ac:spMk id="3" creationId="{EE061EA3-E047-EB81-CA72-9A736702F61E}"/>
          </ac:spMkLst>
        </pc:spChg>
        <pc:spChg chg="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422743296" sldId="344"/>
            <ac:spMk id="4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422743296" sldId="344"/>
            <ac:spMk id="135" creationId="{F945C58B-7539-7970-0926-FE341BC93964}"/>
          </ac:spMkLst>
        </pc:spChg>
      </pc:sldChg>
      <pc:sldChg chg="addSp delSp modSp add mod modClrScheme chgLayout">
        <pc:chgData name="GINGUENE Franck" userId="6dd02597-da63-4c42-a4ba-ca9299b0d7be" providerId="ADAL" clId="{6C84F8A7-A3CD-4D91-8C02-620E818DC088}" dt="2023-10-10T13:23:00.365" v="1502" actId="478"/>
        <pc:sldMkLst>
          <pc:docMk/>
          <pc:sldMk cId="925267479" sldId="345"/>
        </pc:sldMkLst>
        <pc:spChg chg="mod ord">
          <ac:chgData name="GINGUENE Franck" userId="6dd02597-da63-4c42-a4ba-ca9299b0d7be" providerId="ADAL" clId="{6C84F8A7-A3CD-4D91-8C02-620E818DC088}" dt="2023-10-10T13:22:58.357" v="1501" actId="14100"/>
          <ac:spMkLst>
            <pc:docMk/>
            <pc:sldMk cId="925267479" sldId="345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925267479" sldId="345"/>
            <ac:spMk id="3" creationId="{8AB47539-9065-E86F-A21F-6A89244D1218}"/>
          </ac:spMkLst>
        </pc:spChg>
        <pc:spChg chg="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925267479" sldId="345"/>
            <ac:spMk id="4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10T13:23:00.365" v="1502" actId="478"/>
          <ac:spMkLst>
            <pc:docMk/>
            <pc:sldMk cId="925267479" sldId="345"/>
            <ac:spMk id="81" creationId="{AFA5299C-CFC4-1A00-0FD5-93A2698E011C}"/>
          </ac:spMkLst>
        </pc:spChg>
      </pc:sldChg>
      <pc:sldChg chg="addSp delSp modSp add mod modClrScheme chgLayout">
        <pc:chgData name="GINGUENE Franck" userId="6dd02597-da63-4c42-a4ba-ca9299b0d7be" providerId="ADAL" clId="{6C84F8A7-A3CD-4D91-8C02-620E818DC088}" dt="2023-10-10T13:24:16.517" v="1503" actId="478"/>
        <pc:sldMkLst>
          <pc:docMk/>
          <pc:sldMk cId="3637344050" sldId="346"/>
        </pc:sldMkLst>
        <pc:spChg chg="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3637344050" sldId="346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3637344050" sldId="346"/>
            <ac:spMk id="3" creationId="{11FD7167-8016-441D-5B07-4BB374DB324F}"/>
          </ac:spMkLst>
        </pc:spChg>
        <pc:spChg chg="mod ord">
          <ac:chgData name="GINGUENE Franck" userId="6dd02597-da63-4c42-a4ba-ca9299b0d7be" providerId="ADAL" clId="{6C84F8A7-A3CD-4D91-8C02-620E818DC088}" dt="2023-10-10T12:47:46.364" v="1406" actId="700"/>
          <ac:spMkLst>
            <pc:docMk/>
            <pc:sldMk cId="3637344050" sldId="346"/>
            <ac:spMk id="4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10T13:24:16.517" v="1503" actId="478"/>
          <ac:spMkLst>
            <pc:docMk/>
            <pc:sldMk cId="3637344050" sldId="346"/>
            <ac:spMk id="105" creationId="{1F13A844-5CB9-7A4D-5599-CC630DC8D6B8}"/>
          </ac:spMkLst>
        </pc:spChg>
      </pc:sldChg>
      <pc:sldChg chg="addSp delSp modSp add mod modClrScheme chgLayout">
        <pc:chgData name="GINGUENE Franck" userId="6dd02597-da63-4c42-a4ba-ca9299b0d7be" providerId="ADAL" clId="{6C84F8A7-A3CD-4D91-8C02-620E818DC088}" dt="2023-10-10T13:47:47.778" v="1820" actId="20577"/>
        <pc:sldMkLst>
          <pc:docMk/>
          <pc:sldMk cId="235475253" sldId="349"/>
        </pc:sldMkLst>
        <pc:spChg chg="mod ord">
          <ac:chgData name="GINGUENE Franck" userId="6dd02597-da63-4c42-a4ba-ca9299b0d7be" providerId="ADAL" clId="{6C84F8A7-A3CD-4D91-8C02-620E818DC088}" dt="2023-10-10T13:45:49.187" v="1786" actId="700"/>
          <ac:spMkLst>
            <pc:docMk/>
            <pc:sldMk cId="235475253" sldId="349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3:45:49.187" v="1786" actId="700"/>
          <ac:spMkLst>
            <pc:docMk/>
            <pc:sldMk cId="235475253" sldId="349"/>
            <ac:spMk id="3" creationId="{0E729CA0-3862-0352-0996-82901294A9B9}"/>
          </ac:spMkLst>
        </pc:spChg>
        <pc:spChg chg="add del mod ord">
          <ac:chgData name="GINGUENE Franck" userId="6dd02597-da63-4c42-a4ba-ca9299b0d7be" providerId="ADAL" clId="{6C84F8A7-A3CD-4D91-8C02-620E818DC088}" dt="2023-10-10T13:46:52.859" v="1789" actId="478"/>
          <ac:spMkLst>
            <pc:docMk/>
            <pc:sldMk cId="235475253" sldId="349"/>
            <ac:spMk id="4" creationId="{D8038591-FAA4-FDA7-7CFA-1D2115DE5AA9}"/>
          </ac:spMkLst>
        </pc:spChg>
        <pc:spChg chg="mod ord">
          <ac:chgData name="GINGUENE Franck" userId="6dd02597-da63-4c42-a4ba-ca9299b0d7be" providerId="ADAL" clId="{6C84F8A7-A3CD-4D91-8C02-620E818DC088}" dt="2023-10-10T13:45:49.187" v="1786" actId="700"/>
          <ac:spMkLst>
            <pc:docMk/>
            <pc:sldMk cId="235475253" sldId="349"/>
            <ac:spMk id="7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47:47.778" v="1820" actId="20577"/>
          <ac:spMkLst>
            <pc:docMk/>
            <pc:sldMk cId="235475253" sldId="349"/>
            <ac:spMk id="9" creationId="{00000000-0000-0000-0000-000000000000}"/>
          </ac:spMkLst>
        </pc:spChg>
      </pc:sldChg>
      <pc:sldChg chg="addSp delSp modSp add mod modClrScheme chgLayout">
        <pc:chgData name="GINGUENE Franck" userId="6dd02597-da63-4c42-a4ba-ca9299b0d7be" providerId="ADAL" clId="{6C84F8A7-A3CD-4D91-8C02-620E818DC088}" dt="2023-10-10T13:45:58.095" v="1788" actId="1076"/>
        <pc:sldMkLst>
          <pc:docMk/>
          <pc:sldMk cId="898651076" sldId="350"/>
        </pc:sldMkLst>
        <pc:spChg chg="mod ord">
          <ac:chgData name="GINGUENE Franck" userId="6dd02597-da63-4c42-a4ba-ca9299b0d7be" providerId="ADAL" clId="{6C84F8A7-A3CD-4D91-8C02-620E818DC088}" dt="2023-10-10T13:45:49.187" v="1786" actId="700"/>
          <ac:spMkLst>
            <pc:docMk/>
            <pc:sldMk cId="898651076" sldId="350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3:45:49.187" v="1786" actId="700"/>
          <ac:spMkLst>
            <pc:docMk/>
            <pc:sldMk cId="898651076" sldId="350"/>
            <ac:spMk id="3" creationId="{EE783E81-920F-F9A4-D045-054B0F6C1449}"/>
          </ac:spMkLst>
        </pc:spChg>
        <pc:spChg chg="mod ord">
          <ac:chgData name="GINGUENE Franck" userId="6dd02597-da63-4c42-a4ba-ca9299b0d7be" providerId="ADAL" clId="{6C84F8A7-A3CD-4D91-8C02-620E818DC088}" dt="2023-10-10T13:45:49.187" v="1786" actId="700"/>
          <ac:spMkLst>
            <pc:docMk/>
            <pc:sldMk cId="898651076" sldId="350"/>
            <ac:spMk id="4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10T13:45:52.122" v="1787" actId="478"/>
          <ac:spMkLst>
            <pc:docMk/>
            <pc:sldMk cId="898651076" sldId="350"/>
            <ac:spMk id="6" creationId="{BF8CC64E-E7C9-C87C-D102-EF6C0ACDBBD7}"/>
          </ac:spMkLst>
        </pc:spChg>
        <pc:graphicFrameChg chg="mod">
          <ac:chgData name="GINGUENE Franck" userId="6dd02597-da63-4c42-a4ba-ca9299b0d7be" providerId="ADAL" clId="{6C84F8A7-A3CD-4D91-8C02-620E818DC088}" dt="2023-10-10T13:45:58.095" v="1788" actId="1076"/>
          <ac:graphicFrameMkLst>
            <pc:docMk/>
            <pc:sldMk cId="898651076" sldId="350"/>
            <ac:graphicFrameMk id="5" creationId="{00000000-0000-0000-0000-000000000000}"/>
          </ac:graphicFrameMkLst>
        </pc:graphicFrameChg>
      </pc:sldChg>
      <pc:sldChg chg="addSp delSp modSp add mod modClrScheme modAnim chgLayout">
        <pc:chgData name="GINGUENE Franck" userId="6dd02597-da63-4c42-a4ba-ca9299b0d7be" providerId="ADAL" clId="{6C84F8A7-A3CD-4D91-8C02-620E818DC088}" dt="2023-10-10T13:55:44.652" v="1973" actId="20577"/>
        <pc:sldMkLst>
          <pc:docMk/>
          <pc:sldMk cId="2465110836" sldId="351"/>
        </pc:sldMkLst>
        <pc:spChg chg="add mod ord">
          <ac:chgData name="GINGUENE Franck" userId="6dd02597-da63-4c42-a4ba-ca9299b0d7be" providerId="ADAL" clId="{6C84F8A7-A3CD-4D91-8C02-620E818DC088}" dt="2023-10-10T13:48:36.900" v="1841" actId="700"/>
          <ac:spMkLst>
            <pc:docMk/>
            <pc:sldMk cId="2465110836" sldId="351"/>
            <ac:spMk id="2" creationId="{C9715DFE-FCBD-BB02-ABFE-668CA3967B5E}"/>
          </ac:spMkLst>
        </pc:spChg>
        <pc:spChg chg="add del mod ord">
          <ac:chgData name="GINGUENE Franck" userId="6dd02597-da63-4c42-a4ba-ca9299b0d7be" providerId="ADAL" clId="{6C84F8A7-A3CD-4D91-8C02-620E818DC088}" dt="2023-10-10T13:52:10.923" v="1937" actId="478"/>
          <ac:spMkLst>
            <pc:docMk/>
            <pc:sldMk cId="2465110836" sldId="351"/>
            <ac:spMk id="3" creationId="{E31C5826-0D90-8436-9C3C-285810E949E9}"/>
          </ac:spMkLst>
        </pc:spChg>
        <pc:spChg chg="add mod">
          <ac:chgData name="GINGUENE Franck" userId="6dd02597-da63-4c42-a4ba-ca9299b0d7be" providerId="ADAL" clId="{6C84F8A7-A3CD-4D91-8C02-620E818DC088}" dt="2023-10-10T13:55:44.652" v="1973" actId="20577"/>
          <ac:spMkLst>
            <pc:docMk/>
            <pc:sldMk cId="2465110836" sldId="351"/>
            <ac:spMk id="5" creationId="{F4831FB9-1961-1714-0B4E-3A3F774696E6}"/>
          </ac:spMkLst>
        </pc:spChg>
        <pc:spChg chg="mod ord">
          <ac:chgData name="GINGUENE Franck" userId="6dd02597-da63-4c42-a4ba-ca9299b0d7be" providerId="ADAL" clId="{6C84F8A7-A3CD-4D91-8C02-620E818DC088}" dt="2023-10-10T13:48:36.900" v="1841" actId="700"/>
          <ac:spMkLst>
            <pc:docMk/>
            <pc:sldMk cId="2465110836" sldId="351"/>
            <ac:spMk id="7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10T13:48:36.900" v="1841" actId="700"/>
          <ac:spMkLst>
            <pc:docMk/>
            <pc:sldMk cId="2465110836" sldId="351"/>
            <ac:spMk id="8" creationId="{00000000-0000-0000-0000-000000000000}"/>
          </ac:spMkLst>
        </pc:spChg>
        <pc:spChg chg="mod topLvl">
          <ac:chgData name="GINGUENE Franck" userId="6dd02597-da63-4c42-a4ba-ca9299b0d7be" providerId="ADAL" clId="{6C84F8A7-A3CD-4D91-8C02-620E818DC088}" dt="2023-10-10T13:53:43.235" v="1953" actId="1076"/>
          <ac:spMkLst>
            <pc:docMk/>
            <pc:sldMk cId="2465110836" sldId="351"/>
            <ac:spMk id="46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52:47.908" v="1944" actId="1076"/>
          <ac:spMkLst>
            <pc:docMk/>
            <pc:sldMk cId="2465110836" sldId="351"/>
            <ac:spMk id="48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52:50.939" v="1945" actId="14100"/>
          <ac:spMkLst>
            <pc:docMk/>
            <pc:sldMk cId="2465110836" sldId="351"/>
            <ac:spMk id="49" creationId="{00000000-0000-0000-0000-000000000000}"/>
          </ac:spMkLst>
        </pc:spChg>
        <pc:grpChg chg="del">
          <ac:chgData name="GINGUENE Franck" userId="6dd02597-da63-4c42-a4ba-ca9299b0d7be" providerId="ADAL" clId="{6C84F8A7-A3CD-4D91-8C02-620E818DC088}" dt="2023-10-10T13:52:01.550" v="1934" actId="165"/>
          <ac:grpSpMkLst>
            <pc:docMk/>
            <pc:sldMk cId="2465110836" sldId="351"/>
            <ac:grpSpMk id="45" creationId="{00000000-0000-0000-0000-000000000000}"/>
          </ac:grpSpMkLst>
        </pc:grpChg>
        <pc:grpChg chg="mod topLvl">
          <ac:chgData name="GINGUENE Franck" userId="6dd02597-da63-4c42-a4ba-ca9299b0d7be" providerId="ADAL" clId="{6C84F8A7-A3CD-4D91-8C02-620E818DC088}" dt="2023-10-10T13:53:36.940" v="1952" actId="1076"/>
          <ac:grpSpMkLst>
            <pc:docMk/>
            <pc:sldMk cId="2465110836" sldId="351"/>
            <ac:grpSpMk id="47" creationId="{00000000-0000-0000-0000-000000000000}"/>
          </ac:grpSpMkLst>
        </pc:grpChg>
      </pc:sldChg>
      <pc:sldChg chg="addSp delSp modSp add mod modClrScheme chgLayout">
        <pc:chgData name="GINGUENE Franck" userId="6dd02597-da63-4c42-a4ba-ca9299b0d7be" providerId="ADAL" clId="{6C84F8A7-A3CD-4D91-8C02-620E818DC088}" dt="2023-10-10T14:14:53.592" v="2209" actId="1076"/>
        <pc:sldMkLst>
          <pc:docMk/>
          <pc:sldMk cId="992081969" sldId="352"/>
        </pc:sldMkLst>
        <pc:spChg chg="add mod ord">
          <ac:chgData name="GINGUENE Franck" userId="6dd02597-da63-4c42-a4ba-ca9299b0d7be" providerId="ADAL" clId="{6C84F8A7-A3CD-4D91-8C02-620E818DC088}" dt="2023-10-10T14:14:47.492" v="2207" actId="700"/>
          <ac:spMkLst>
            <pc:docMk/>
            <pc:sldMk cId="992081969" sldId="352"/>
            <ac:spMk id="2" creationId="{6BCCACFA-2519-E429-EA85-2DCA48C5AB38}"/>
          </ac:spMkLst>
        </pc:spChg>
        <pc:spChg chg="add del mod ord">
          <ac:chgData name="GINGUENE Franck" userId="6dd02597-da63-4c42-a4ba-ca9299b0d7be" providerId="ADAL" clId="{6C84F8A7-A3CD-4D91-8C02-620E818DC088}" dt="2023-10-10T14:14:50.643" v="2208" actId="478"/>
          <ac:spMkLst>
            <pc:docMk/>
            <pc:sldMk cId="992081969" sldId="352"/>
            <ac:spMk id="3" creationId="{0483D13F-567E-EBE4-6FB4-634A4ADFC492}"/>
          </ac:spMkLst>
        </pc:spChg>
        <pc:spChg chg="mod ord">
          <ac:chgData name="GINGUENE Franck" userId="6dd02597-da63-4c42-a4ba-ca9299b0d7be" providerId="ADAL" clId="{6C84F8A7-A3CD-4D91-8C02-620E818DC088}" dt="2023-10-10T14:14:47.492" v="2207" actId="700"/>
          <ac:spMkLst>
            <pc:docMk/>
            <pc:sldMk cId="992081969" sldId="352"/>
            <ac:spMk id="7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10T14:14:47.492" v="2207" actId="700"/>
          <ac:spMkLst>
            <pc:docMk/>
            <pc:sldMk cId="992081969" sldId="352"/>
            <ac:spMk id="8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4:14:53.592" v="2209" actId="1076"/>
          <ac:spMkLst>
            <pc:docMk/>
            <pc:sldMk cId="992081969" sldId="352"/>
            <ac:spMk id="10" creationId="{00000000-0000-0000-0000-000000000000}"/>
          </ac:spMkLst>
        </pc:spChg>
      </pc:sldChg>
      <pc:sldChg chg="addSp delSp modSp add mod modClrScheme chgLayout">
        <pc:chgData name="GINGUENE Franck" userId="6dd02597-da63-4c42-a4ba-ca9299b0d7be" providerId="ADAL" clId="{6C84F8A7-A3CD-4D91-8C02-620E818DC088}" dt="2023-10-10T14:15:38.758" v="2215" actId="20577"/>
        <pc:sldMkLst>
          <pc:docMk/>
          <pc:sldMk cId="1679472470" sldId="353"/>
        </pc:sldMkLst>
        <pc:spChg chg="mod ord">
          <ac:chgData name="GINGUENE Franck" userId="6dd02597-da63-4c42-a4ba-ca9299b0d7be" providerId="ADAL" clId="{6C84F8A7-A3CD-4D91-8C02-620E818DC088}" dt="2023-10-10T14:14:47.492" v="2207" actId="700"/>
          <ac:spMkLst>
            <pc:docMk/>
            <pc:sldMk cId="1679472470" sldId="353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4:14:47.492" v="2207" actId="700"/>
          <ac:spMkLst>
            <pc:docMk/>
            <pc:sldMk cId="1679472470" sldId="353"/>
            <ac:spMk id="3" creationId="{F5D18446-75CD-2119-BB39-29A5ABD87FC0}"/>
          </ac:spMkLst>
        </pc:spChg>
        <pc:spChg chg="mod ord">
          <ac:chgData name="GINGUENE Franck" userId="6dd02597-da63-4c42-a4ba-ca9299b0d7be" providerId="ADAL" clId="{6C84F8A7-A3CD-4D91-8C02-620E818DC088}" dt="2023-10-10T14:14:47.492" v="2207" actId="700"/>
          <ac:spMkLst>
            <pc:docMk/>
            <pc:sldMk cId="1679472470" sldId="353"/>
            <ac:spMk id="4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4:15:30.389" v="2214" actId="313"/>
          <ac:spMkLst>
            <pc:docMk/>
            <pc:sldMk cId="1679472470" sldId="353"/>
            <ac:spMk id="6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4:15:38.758" v="2215" actId="20577"/>
          <ac:spMkLst>
            <pc:docMk/>
            <pc:sldMk cId="1679472470" sldId="353"/>
            <ac:spMk id="9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10T14:15:14.924" v="2210" actId="478"/>
          <ac:spMkLst>
            <pc:docMk/>
            <pc:sldMk cId="1679472470" sldId="353"/>
            <ac:spMk id="11" creationId="{DE4BEAA7-A286-9462-3184-7DDCE9CACE8B}"/>
          </ac:spMkLst>
        </pc:spChg>
      </pc:sldChg>
      <pc:sldChg chg="addSp delSp modSp add mod modClrScheme chgLayout">
        <pc:chgData name="GINGUENE Franck" userId="6dd02597-da63-4c42-a4ba-ca9299b0d7be" providerId="ADAL" clId="{6C84F8A7-A3CD-4D91-8C02-620E818DC088}" dt="2023-10-10T15:18:59.298" v="3562" actId="1076"/>
        <pc:sldMkLst>
          <pc:docMk/>
          <pc:sldMk cId="475065738" sldId="359"/>
        </pc:sldMkLst>
        <pc:spChg chg="mod ord">
          <ac:chgData name="GINGUENE Franck" userId="6dd02597-da63-4c42-a4ba-ca9299b0d7be" providerId="ADAL" clId="{6C84F8A7-A3CD-4D91-8C02-620E818DC088}" dt="2023-10-10T15:15:05.086" v="3531" actId="700"/>
          <ac:spMkLst>
            <pc:docMk/>
            <pc:sldMk cId="475065738" sldId="359"/>
            <ac:spMk id="2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5:15:05.086" v="3531" actId="700"/>
          <ac:spMkLst>
            <pc:docMk/>
            <pc:sldMk cId="475065738" sldId="359"/>
            <ac:spMk id="3" creationId="{B505012E-4FA8-17A4-E1D0-25E2DE5C701A}"/>
          </ac:spMkLst>
        </pc:spChg>
        <pc:spChg chg="mod ord">
          <ac:chgData name="GINGUENE Franck" userId="6dd02597-da63-4c42-a4ba-ca9299b0d7be" providerId="ADAL" clId="{6C84F8A7-A3CD-4D91-8C02-620E818DC088}" dt="2023-10-10T15:15:05.086" v="3531" actId="700"/>
          <ac:spMkLst>
            <pc:docMk/>
            <pc:sldMk cId="475065738" sldId="359"/>
            <ac:spMk id="4" creationId="{00000000-0000-0000-0000-000000000000}"/>
          </ac:spMkLst>
        </pc:spChg>
        <pc:spChg chg="add del mod ord">
          <ac:chgData name="GINGUENE Franck" userId="6dd02597-da63-4c42-a4ba-ca9299b0d7be" providerId="ADAL" clId="{6C84F8A7-A3CD-4D91-8C02-620E818DC088}" dt="2023-10-10T15:17:58.292" v="3549" actId="478"/>
          <ac:spMkLst>
            <pc:docMk/>
            <pc:sldMk cId="475065738" sldId="359"/>
            <ac:spMk id="5" creationId="{FE1229AD-15C1-F7F7-A3B2-69FD10ECFD60}"/>
          </ac:spMkLst>
        </pc:spChg>
        <pc:spChg chg="mod">
          <ac:chgData name="GINGUENE Franck" userId="6dd02597-da63-4c42-a4ba-ca9299b0d7be" providerId="ADAL" clId="{6C84F8A7-A3CD-4D91-8C02-620E818DC088}" dt="2023-10-10T15:18:52.015" v="3561" actId="1076"/>
          <ac:spMkLst>
            <pc:docMk/>
            <pc:sldMk cId="475065738" sldId="359"/>
            <ac:spMk id="6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5:18:59.298" v="3562" actId="1076"/>
          <ac:spMkLst>
            <pc:docMk/>
            <pc:sldMk cId="475065738" sldId="359"/>
            <ac:spMk id="7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5:18:59.298" v="3562" actId="1076"/>
          <ac:spMkLst>
            <pc:docMk/>
            <pc:sldMk cId="475065738" sldId="359"/>
            <ac:spMk id="8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5:18:59.298" v="3562" actId="1076"/>
          <ac:spMkLst>
            <pc:docMk/>
            <pc:sldMk cId="475065738" sldId="359"/>
            <ac:spMk id="9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5:18:59.298" v="3562" actId="1076"/>
          <ac:spMkLst>
            <pc:docMk/>
            <pc:sldMk cId="475065738" sldId="359"/>
            <ac:spMk id="11" creationId="{00000000-0000-0000-0000-000000000000}"/>
          </ac:spMkLst>
        </pc:spChg>
      </pc:sldChg>
      <pc:sldChg chg="modSp add mod modClrScheme chgLayout">
        <pc:chgData name="GINGUENE Franck" userId="6dd02597-da63-4c42-a4ba-ca9299b0d7be" providerId="ADAL" clId="{6C84F8A7-A3CD-4D91-8C02-620E818DC088}" dt="2023-10-10T16:28:37.378" v="4054" actId="1076"/>
        <pc:sldMkLst>
          <pc:docMk/>
          <pc:sldMk cId="1248372335" sldId="362"/>
        </pc:sldMkLst>
        <pc:spChg chg="mod ord">
          <ac:chgData name="GINGUENE Franck" userId="6dd02597-da63-4c42-a4ba-ca9299b0d7be" providerId="ADAL" clId="{6C84F8A7-A3CD-4D91-8C02-620E818DC088}" dt="2023-10-10T16:28:22.871" v="4051" actId="700"/>
          <ac:spMkLst>
            <pc:docMk/>
            <pc:sldMk cId="1248372335" sldId="362"/>
            <ac:spMk id="4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10T16:28:22.871" v="4051" actId="700"/>
          <ac:spMkLst>
            <pc:docMk/>
            <pc:sldMk cId="1248372335" sldId="362"/>
            <ac:spMk id="8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10T16:28:22.871" v="4051" actId="700"/>
          <ac:spMkLst>
            <pc:docMk/>
            <pc:sldMk cId="1248372335" sldId="362"/>
            <ac:spMk id="9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10T16:28:37.378" v="4054" actId="1076"/>
          <ac:spMkLst>
            <pc:docMk/>
            <pc:sldMk cId="1248372335" sldId="362"/>
            <ac:spMk id="10" creationId="{00000000-0000-0000-0000-000000000000}"/>
          </ac:spMkLst>
        </pc:spChg>
      </pc:sldChg>
      <pc:sldChg chg="addSp modSp add mod modClrScheme chgLayout">
        <pc:chgData name="GINGUENE Franck" userId="6dd02597-da63-4c42-a4ba-ca9299b0d7be" providerId="ADAL" clId="{6C84F8A7-A3CD-4D91-8C02-620E818DC088}" dt="2023-10-10T16:29:42.540" v="4075" actId="1076"/>
        <pc:sldMkLst>
          <pc:docMk/>
          <pc:sldMk cId="186384522" sldId="363"/>
        </pc:sldMkLst>
        <pc:spChg chg="mod ord">
          <ac:chgData name="GINGUENE Franck" userId="6dd02597-da63-4c42-a4ba-ca9299b0d7be" providerId="ADAL" clId="{6C84F8A7-A3CD-4D91-8C02-620E818DC088}" dt="2023-10-10T16:29:36.567" v="4073" actId="14100"/>
          <ac:spMkLst>
            <pc:docMk/>
            <pc:sldMk cId="186384522" sldId="363"/>
            <ac:spMk id="2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10T16:29:24.870" v="4071" actId="700"/>
          <ac:spMkLst>
            <pc:docMk/>
            <pc:sldMk cId="186384522" sldId="363"/>
            <ac:spMk id="3" creationId="{00000000-0000-0000-0000-000000000000}"/>
          </ac:spMkLst>
        </pc:spChg>
        <pc:spChg chg="mod ord">
          <ac:chgData name="GINGUENE Franck" userId="6dd02597-da63-4c42-a4ba-ca9299b0d7be" providerId="ADAL" clId="{6C84F8A7-A3CD-4D91-8C02-620E818DC088}" dt="2023-10-10T16:29:24.870" v="4071" actId="700"/>
          <ac:spMkLst>
            <pc:docMk/>
            <pc:sldMk cId="186384522" sldId="363"/>
            <ac:spMk id="4" creationId="{00000000-0000-0000-0000-000000000000}"/>
          </ac:spMkLst>
        </pc:spChg>
        <pc:spChg chg="add mod ord">
          <ac:chgData name="GINGUENE Franck" userId="6dd02597-da63-4c42-a4ba-ca9299b0d7be" providerId="ADAL" clId="{6C84F8A7-A3CD-4D91-8C02-620E818DC088}" dt="2023-10-10T16:29:24.870" v="4071" actId="700"/>
          <ac:spMkLst>
            <pc:docMk/>
            <pc:sldMk cId="186384522" sldId="363"/>
            <ac:spMk id="9" creationId="{B200E665-9A22-F403-EA05-90FC81A27153}"/>
          </ac:spMkLst>
        </pc:spChg>
        <pc:picChg chg="mod">
          <ac:chgData name="GINGUENE Franck" userId="6dd02597-da63-4c42-a4ba-ca9299b0d7be" providerId="ADAL" clId="{6C84F8A7-A3CD-4D91-8C02-620E818DC088}" dt="2023-10-10T16:29:42.540" v="4075" actId="1076"/>
          <ac:picMkLst>
            <pc:docMk/>
            <pc:sldMk cId="186384522" sldId="363"/>
            <ac:picMk id="7" creationId="{00000000-0000-0000-0000-000000000000}"/>
          </ac:picMkLst>
        </pc:picChg>
        <pc:picChg chg="mod">
          <ac:chgData name="GINGUENE Franck" userId="6dd02597-da63-4c42-a4ba-ca9299b0d7be" providerId="ADAL" clId="{6C84F8A7-A3CD-4D91-8C02-620E818DC088}" dt="2023-10-10T16:29:40.994" v="4074" actId="1076"/>
          <ac:picMkLst>
            <pc:docMk/>
            <pc:sldMk cId="186384522" sldId="363"/>
            <ac:picMk id="8" creationId="{00000000-0000-0000-0000-000000000000}"/>
          </ac:picMkLst>
        </pc:picChg>
      </pc:sldChg>
      <pc:sldChg chg="modSp mod">
        <pc:chgData name="GINGUENE Franck" userId="6dd02597-da63-4c42-a4ba-ca9299b0d7be" providerId="ADAL" clId="{6C84F8A7-A3CD-4D91-8C02-620E818DC088}" dt="2023-10-08T21:04:38.992" v="3" actId="20577"/>
        <pc:sldMkLst>
          <pc:docMk/>
          <pc:sldMk cId="58004657" sldId="654"/>
        </pc:sldMkLst>
        <pc:spChg chg="mod">
          <ac:chgData name="GINGUENE Franck" userId="6dd02597-da63-4c42-a4ba-ca9299b0d7be" providerId="ADAL" clId="{6C84F8A7-A3CD-4D91-8C02-620E818DC088}" dt="2023-10-08T21:04:38.992" v="3" actId="20577"/>
          <ac:spMkLst>
            <pc:docMk/>
            <pc:sldMk cId="58004657" sldId="654"/>
            <ac:spMk id="2" creationId="{31592627-3433-46BD-9012-680976C42775}"/>
          </ac:spMkLst>
        </pc:spChg>
      </pc:sldChg>
      <pc:sldChg chg="add del">
        <pc:chgData name="GINGUENE Franck" userId="6dd02597-da63-4c42-a4ba-ca9299b0d7be" providerId="ADAL" clId="{6C84F8A7-A3CD-4D91-8C02-620E818DC088}" dt="2023-10-08T21:05:48.620" v="33" actId="47"/>
        <pc:sldMkLst>
          <pc:docMk/>
          <pc:sldMk cId="1898014714" sldId="684"/>
        </pc:sldMkLst>
      </pc:sldChg>
      <pc:sldChg chg="del">
        <pc:chgData name="GINGUENE Franck" userId="6dd02597-da63-4c42-a4ba-ca9299b0d7be" providerId="ADAL" clId="{6C84F8A7-A3CD-4D91-8C02-620E818DC088}" dt="2023-10-08T21:05:38.256" v="21" actId="47"/>
        <pc:sldMkLst>
          <pc:docMk/>
          <pc:sldMk cId="1835590463" sldId="685"/>
        </pc:sldMkLst>
      </pc:sldChg>
      <pc:sldChg chg="del">
        <pc:chgData name="GINGUENE Franck" userId="6dd02597-da63-4c42-a4ba-ca9299b0d7be" providerId="ADAL" clId="{6C84F8A7-A3CD-4D91-8C02-620E818DC088}" dt="2023-10-08T21:05:42.591" v="26" actId="47"/>
        <pc:sldMkLst>
          <pc:docMk/>
          <pc:sldMk cId="1920485610" sldId="686"/>
        </pc:sldMkLst>
      </pc:sldChg>
      <pc:sldChg chg="del">
        <pc:chgData name="GINGUENE Franck" userId="6dd02597-da63-4c42-a4ba-ca9299b0d7be" providerId="ADAL" clId="{6C84F8A7-A3CD-4D91-8C02-620E818DC088}" dt="2023-10-08T21:05:43.197" v="27" actId="47"/>
        <pc:sldMkLst>
          <pc:docMk/>
          <pc:sldMk cId="2399569580" sldId="687"/>
        </pc:sldMkLst>
      </pc:sldChg>
      <pc:sldChg chg="del">
        <pc:chgData name="GINGUENE Franck" userId="6dd02597-da63-4c42-a4ba-ca9299b0d7be" providerId="ADAL" clId="{6C84F8A7-A3CD-4D91-8C02-620E818DC088}" dt="2023-10-08T21:05:44.345" v="30" actId="47"/>
        <pc:sldMkLst>
          <pc:docMk/>
          <pc:sldMk cId="1131541090" sldId="688"/>
        </pc:sldMkLst>
      </pc:sldChg>
      <pc:sldChg chg="del">
        <pc:chgData name="GINGUENE Franck" userId="6dd02597-da63-4c42-a4ba-ca9299b0d7be" providerId="ADAL" clId="{6C84F8A7-A3CD-4D91-8C02-620E818DC088}" dt="2023-10-08T21:05:30.077" v="6" actId="47"/>
        <pc:sldMkLst>
          <pc:docMk/>
          <pc:sldMk cId="2243461043" sldId="689"/>
        </pc:sldMkLst>
      </pc:sldChg>
      <pc:sldChg chg="del">
        <pc:chgData name="GINGUENE Franck" userId="6dd02597-da63-4c42-a4ba-ca9299b0d7be" providerId="ADAL" clId="{6C84F8A7-A3CD-4D91-8C02-620E818DC088}" dt="2023-10-08T21:05:29.127" v="4" actId="47"/>
        <pc:sldMkLst>
          <pc:docMk/>
          <pc:sldMk cId="2860450808" sldId="690"/>
        </pc:sldMkLst>
      </pc:sldChg>
      <pc:sldChg chg="addSp delSp modSp mod delAnim">
        <pc:chgData name="GINGUENE Franck" userId="6dd02597-da63-4c42-a4ba-ca9299b0d7be" providerId="ADAL" clId="{6C84F8A7-A3CD-4D91-8C02-620E818DC088}" dt="2023-10-10T16:28:07.077" v="4049" actId="313"/>
        <pc:sldMkLst>
          <pc:docMk/>
          <pc:sldMk cId="1359023095" sldId="691"/>
        </pc:sldMkLst>
        <pc:spChg chg="add del mod">
          <ac:chgData name="GINGUENE Franck" userId="6dd02597-da63-4c42-a4ba-ca9299b0d7be" providerId="ADAL" clId="{6C84F8A7-A3CD-4D91-8C02-620E818DC088}" dt="2023-10-10T16:15:36.993" v="3895" actId="478"/>
          <ac:spMkLst>
            <pc:docMk/>
            <pc:sldMk cId="1359023095" sldId="691"/>
            <ac:spMk id="3" creationId="{05283BD9-4B1C-782D-73E8-1475FF497441}"/>
          </ac:spMkLst>
        </pc:spChg>
        <pc:spChg chg="mod">
          <ac:chgData name="GINGUENE Franck" userId="6dd02597-da63-4c42-a4ba-ca9299b0d7be" providerId="ADAL" clId="{6C84F8A7-A3CD-4D91-8C02-620E818DC088}" dt="2023-10-10T16:15:24.929" v="3893" actId="20577"/>
          <ac:spMkLst>
            <pc:docMk/>
            <pc:sldMk cId="1359023095" sldId="691"/>
            <ac:spMk id="6" creationId="{16E6032A-8700-363A-DEDC-7D048A58DFF1}"/>
          </ac:spMkLst>
        </pc:spChg>
        <pc:spChg chg="del">
          <ac:chgData name="GINGUENE Franck" userId="6dd02597-da63-4c42-a4ba-ca9299b0d7be" providerId="ADAL" clId="{6C84F8A7-A3CD-4D91-8C02-620E818DC088}" dt="2023-10-10T16:26:04.636" v="3974" actId="478"/>
          <ac:spMkLst>
            <pc:docMk/>
            <pc:sldMk cId="1359023095" sldId="691"/>
            <ac:spMk id="7" creationId="{BA7289D3-4147-863E-7FDA-1A235AFA5218}"/>
          </ac:spMkLst>
        </pc:spChg>
        <pc:spChg chg="del">
          <ac:chgData name="GINGUENE Franck" userId="6dd02597-da63-4c42-a4ba-ca9299b0d7be" providerId="ADAL" clId="{6C84F8A7-A3CD-4D91-8C02-620E818DC088}" dt="2023-10-10T16:15:35.613" v="3894" actId="478"/>
          <ac:spMkLst>
            <pc:docMk/>
            <pc:sldMk cId="1359023095" sldId="691"/>
            <ac:spMk id="8" creationId="{07A6661F-FC1F-833C-F0DE-17FC0B8E5F8B}"/>
          </ac:spMkLst>
        </pc:spChg>
        <pc:spChg chg="add mod">
          <ac:chgData name="GINGUENE Franck" userId="6dd02597-da63-4c42-a4ba-ca9299b0d7be" providerId="ADAL" clId="{6C84F8A7-A3CD-4D91-8C02-620E818DC088}" dt="2023-10-10T16:16:01.891" v="3903" actId="1076"/>
          <ac:spMkLst>
            <pc:docMk/>
            <pc:sldMk cId="1359023095" sldId="691"/>
            <ac:spMk id="9" creationId="{BB259A97-C90A-CF92-ACB5-3E19AD66AFEF}"/>
          </ac:spMkLst>
        </pc:spChg>
        <pc:spChg chg="add mod">
          <ac:chgData name="GINGUENE Franck" userId="6dd02597-da63-4c42-a4ba-ca9299b0d7be" providerId="ADAL" clId="{6C84F8A7-A3CD-4D91-8C02-620E818DC088}" dt="2023-10-10T16:15:59.354" v="3902" actId="1076"/>
          <ac:spMkLst>
            <pc:docMk/>
            <pc:sldMk cId="1359023095" sldId="691"/>
            <ac:spMk id="10" creationId="{6A2D3019-35E2-46C8-20D2-0EC3F111D7B7}"/>
          </ac:spMkLst>
        </pc:spChg>
        <pc:spChg chg="add mod">
          <ac:chgData name="GINGUENE Franck" userId="6dd02597-da63-4c42-a4ba-ca9299b0d7be" providerId="ADAL" clId="{6C84F8A7-A3CD-4D91-8C02-620E818DC088}" dt="2023-10-10T16:16:04.830" v="3904" actId="1076"/>
          <ac:spMkLst>
            <pc:docMk/>
            <pc:sldMk cId="1359023095" sldId="691"/>
            <ac:spMk id="11" creationId="{F6BDC5F4-E62D-C32F-E842-89C87825F3DE}"/>
          </ac:spMkLst>
        </pc:spChg>
        <pc:spChg chg="add mod">
          <ac:chgData name="GINGUENE Franck" userId="6dd02597-da63-4c42-a4ba-ca9299b0d7be" providerId="ADAL" clId="{6C84F8A7-A3CD-4D91-8C02-620E818DC088}" dt="2023-10-10T16:28:07.077" v="4049" actId="313"/>
          <ac:spMkLst>
            <pc:docMk/>
            <pc:sldMk cId="1359023095" sldId="691"/>
            <ac:spMk id="13" creationId="{FD89D2F9-CBEA-1734-6FC8-356043D8CF52}"/>
          </ac:spMkLst>
        </pc:spChg>
        <pc:spChg chg="add del mod">
          <ac:chgData name="GINGUENE Franck" userId="6dd02597-da63-4c42-a4ba-ca9299b0d7be" providerId="ADAL" clId="{6C84F8A7-A3CD-4D91-8C02-620E818DC088}" dt="2023-10-10T16:26:07.315" v="3975" actId="478"/>
          <ac:spMkLst>
            <pc:docMk/>
            <pc:sldMk cId="1359023095" sldId="691"/>
            <ac:spMk id="15" creationId="{4BE7B1C4-B333-795B-E42B-D4D3D5BF8143}"/>
          </ac:spMkLst>
        </pc:spChg>
      </pc:sldChg>
      <pc:sldChg chg="addSp delSp modSp new mod modClrScheme chgLayout">
        <pc:chgData name="GINGUENE Franck" userId="6dd02597-da63-4c42-a4ba-ca9299b0d7be" providerId="ADAL" clId="{6C84F8A7-A3CD-4D91-8C02-620E818DC088}" dt="2023-10-08T21:39:37.202" v="294" actId="20577"/>
        <pc:sldMkLst>
          <pc:docMk/>
          <pc:sldMk cId="2351093005" sldId="693"/>
        </pc:sldMkLst>
        <pc:spChg chg="del mod ord">
          <ac:chgData name="GINGUENE Franck" userId="6dd02597-da63-4c42-a4ba-ca9299b0d7be" providerId="ADAL" clId="{6C84F8A7-A3CD-4D91-8C02-620E818DC088}" dt="2023-10-08T21:18:14.430" v="47" actId="700"/>
          <ac:spMkLst>
            <pc:docMk/>
            <pc:sldMk cId="2351093005" sldId="693"/>
            <ac:spMk id="2" creationId="{2BD7EF86-3E96-6E9E-B436-396AC0A5B959}"/>
          </ac:spMkLst>
        </pc:spChg>
        <pc:spChg chg="del mod ord">
          <ac:chgData name="GINGUENE Franck" userId="6dd02597-da63-4c42-a4ba-ca9299b0d7be" providerId="ADAL" clId="{6C84F8A7-A3CD-4D91-8C02-620E818DC088}" dt="2023-10-08T21:18:14.430" v="47" actId="700"/>
          <ac:spMkLst>
            <pc:docMk/>
            <pc:sldMk cId="2351093005" sldId="693"/>
            <ac:spMk id="3" creationId="{AC3FC151-000A-2687-B1F6-276D4C561849}"/>
          </ac:spMkLst>
        </pc:spChg>
        <pc:spChg chg="add del mod ord">
          <ac:chgData name="GINGUENE Franck" userId="6dd02597-da63-4c42-a4ba-ca9299b0d7be" providerId="ADAL" clId="{6C84F8A7-A3CD-4D91-8C02-620E818DC088}" dt="2023-10-08T21:18:20.108" v="48" actId="700"/>
          <ac:spMkLst>
            <pc:docMk/>
            <pc:sldMk cId="2351093005" sldId="693"/>
            <ac:spMk id="4" creationId="{AA7DDE5D-500F-AD93-F42F-ACF5D76761A0}"/>
          </ac:spMkLst>
        </pc:spChg>
        <pc:spChg chg="add del mod ord">
          <ac:chgData name="GINGUENE Franck" userId="6dd02597-da63-4c42-a4ba-ca9299b0d7be" providerId="ADAL" clId="{6C84F8A7-A3CD-4D91-8C02-620E818DC088}" dt="2023-10-08T21:18:20.108" v="48" actId="700"/>
          <ac:spMkLst>
            <pc:docMk/>
            <pc:sldMk cId="2351093005" sldId="693"/>
            <ac:spMk id="5" creationId="{8F11DB56-3E97-624F-7E8B-BBA3C5BF9441}"/>
          </ac:spMkLst>
        </pc:spChg>
        <pc:spChg chg="add del mod ord">
          <ac:chgData name="GINGUENE Franck" userId="6dd02597-da63-4c42-a4ba-ca9299b0d7be" providerId="ADAL" clId="{6C84F8A7-A3CD-4D91-8C02-620E818DC088}" dt="2023-10-08T21:18:20.108" v="48" actId="700"/>
          <ac:spMkLst>
            <pc:docMk/>
            <pc:sldMk cId="2351093005" sldId="693"/>
            <ac:spMk id="6" creationId="{1CBDF431-2EE6-98AC-8FCB-D94F0C52971D}"/>
          </ac:spMkLst>
        </pc:spChg>
        <pc:spChg chg="add del mod ord">
          <ac:chgData name="GINGUENE Franck" userId="6dd02597-da63-4c42-a4ba-ca9299b0d7be" providerId="ADAL" clId="{6C84F8A7-A3CD-4D91-8C02-620E818DC088}" dt="2023-10-08T21:18:20.108" v="48" actId="700"/>
          <ac:spMkLst>
            <pc:docMk/>
            <pc:sldMk cId="2351093005" sldId="693"/>
            <ac:spMk id="7" creationId="{9772BE49-01F0-02B4-7226-4B935D2D49AB}"/>
          </ac:spMkLst>
        </pc:spChg>
        <pc:spChg chg="add mod ord">
          <ac:chgData name="GINGUENE Franck" userId="6dd02597-da63-4c42-a4ba-ca9299b0d7be" providerId="ADAL" clId="{6C84F8A7-A3CD-4D91-8C02-620E818DC088}" dt="2023-10-08T21:18:37.770" v="76" actId="20577"/>
          <ac:spMkLst>
            <pc:docMk/>
            <pc:sldMk cId="2351093005" sldId="693"/>
            <ac:spMk id="8" creationId="{B730A81D-405F-3410-484E-076395656DB8}"/>
          </ac:spMkLst>
        </pc:spChg>
        <pc:spChg chg="add mod ord">
          <ac:chgData name="GINGUENE Franck" userId="6dd02597-da63-4c42-a4ba-ca9299b0d7be" providerId="ADAL" clId="{6C84F8A7-A3CD-4D91-8C02-620E818DC088}" dt="2023-10-08T21:32:38.069" v="196" actId="1076"/>
          <ac:spMkLst>
            <pc:docMk/>
            <pc:sldMk cId="2351093005" sldId="693"/>
            <ac:spMk id="9" creationId="{C0D85737-2746-4117-0E14-8F8129460815}"/>
          </ac:spMkLst>
        </pc:spChg>
        <pc:spChg chg="add del mod ord">
          <ac:chgData name="GINGUENE Franck" userId="6dd02597-da63-4c42-a4ba-ca9299b0d7be" providerId="ADAL" clId="{6C84F8A7-A3CD-4D91-8C02-620E818DC088}" dt="2023-10-08T21:18:22.378" v="49" actId="478"/>
          <ac:spMkLst>
            <pc:docMk/>
            <pc:sldMk cId="2351093005" sldId="693"/>
            <ac:spMk id="10" creationId="{3039A485-3233-1F1D-C21B-FB689F7E0F4F}"/>
          </ac:spMkLst>
        </pc:spChg>
        <pc:spChg chg="add mod">
          <ac:chgData name="GINGUENE Franck" userId="6dd02597-da63-4c42-a4ba-ca9299b0d7be" providerId="ADAL" clId="{6C84F8A7-A3CD-4D91-8C02-620E818DC088}" dt="2023-10-08T21:39:37.202" v="294" actId="20577"/>
          <ac:spMkLst>
            <pc:docMk/>
            <pc:sldMk cId="2351093005" sldId="693"/>
            <ac:spMk id="13" creationId="{1E7DAF1C-1636-B67A-E6F7-BCD17DA767EB}"/>
          </ac:spMkLst>
        </pc:spChg>
        <pc:spChg chg="add del mod">
          <ac:chgData name="GINGUENE Franck" userId="6dd02597-da63-4c42-a4ba-ca9299b0d7be" providerId="ADAL" clId="{6C84F8A7-A3CD-4D91-8C02-620E818DC088}" dt="2023-10-08T21:19:43.310" v="122"/>
          <ac:spMkLst>
            <pc:docMk/>
            <pc:sldMk cId="2351093005" sldId="693"/>
            <ac:spMk id="15" creationId="{76E258DB-D4E6-2065-B74C-8F053F410EAE}"/>
          </ac:spMkLst>
        </pc:spChg>
        <pc:spChg chg="add mod">
          <ac:chgData name="GINGUENE Franck" userId="6dd02597-da63-4c42-a4ba-ca9299b0d7be" providerId="ADAL" clId="{6C84F8A7-A3CD-4D91-8C02-620E818DC088}" dt="2023-10-08T21:32:38.069" v="196" actId="1076"/>
          <ac:spMkLst>
            <pc:docMk/>
            <pc:sldMk cId="2351093005" sldId="693"/>
            <ac:spMk id="16" creationId="{289FB4A7-F2B3-3762-63F4-D5711175CDA3}"/>
          </ac:spMkLst>
        </pc:spChg>
        <pc:spChg chg="add mod">
          <ac:chgData name="GINGUENE Franck" userId="6dd02597-da63-4c42-a4ba-ca9299b0d7be" providerId="ADAL" clId="{6C84F8A7-A3CD-4D91-8C02-620E818DC088}" dt="2023-10-08T21:32:51.418" v="212" actId="20577"/>
          <ac:spMkLst>
            <pc:docMk/>
            <pc:sldMk cId="2351093005" sldId="693"/>
            <ac:spMk id="17" creationId="{76C1FEE2-8CF0-9CF5-7106-BFF63586A3DF}"/>
          </ac:spMkLst>
        </pc:spChg>
        <pc:spChg chg="add mod">
          <ac:chgData name="GINGUENE Franck" userId="6dd02597-da63-4c42-a4ba-ca9299b0d7be" providerId="ADAL" clId="{6C84F8A7-A3CD-4D91-8C02-620E818DC088}" dt="2023-10-08T21:33:11.035" v="216" actId="20577"/>
          <ac:spMkLst>
            <pc:docMk/>
            <pc:sldMk cId="2351093005" sldId="693"/>
            <ac:spMk id="18" creationId="{26718E88-936E-8D3A-5833-7181A12FBA8E}"/>
          </ac:spMkLst>
        </pc:spChg>
        <pc:picChg chg="add mod">
          <ac:chgData name="GINGUENE Franck" userId="6dd02597-da63-4c42-a4ba-ca9299b0d7be" providerId="ADAL" clId="{6C84F8A7-A3CD-4D91-8C02-620E818DC088}" dt="2023-10-08T21:32:38.069" v="196" actId="1076"/>
          <ac:picMkLst>
            <pc:docMk/>
            <pc:sldMk cId="2351093005" sldId="693"/>
            <ac:picMk id="12" creationId="{90B8ED44-AD0F-9603-D74A-3098750322C4}"/>
          </ac:picMkLst>
        </pc:picChg>
      </pc:sldChg>
      <pc:sldChg chg="addSp delSp modSp new mod modClrScheme chgLayout">
        <pc:chgData name="GINGUENE Franck" userId="6dd02597-da63-4c42-a4ba-ca9299b0d7be" providerId="ADAL" clId="{6C84F8A7-A3CD-4D91-8C02-620E818DC088}" dt="2023-10-09T08:57:56.242" v="350" actId="20577"/>
        <pc:sldMkLst>
          <pc:docMk/>
          <pc:sldMk cId="329432002" sldId="694"/>
        </pc:sldMkLst>
        <pc:spChg chg="del mod ord">
          <ac:chgData name="GINGUENE Franck" userId="6dd02597-da63-4c42-a4ba-ca9299b0d7be" providerId="ADAL" clId="{6C84F8A7-A3CD-4D91-8C02-620E818DC088}" dt="2023-10-09T08:52:31.325" v="296" actId="700"/>
          <ac:spMkLst>
            <pc:docMk/>
            <pc:sldMk cId="329432002" sldId="694"/>
            <ac:spMk id="2" creationId="{4E3919F8-4C13-5972-972B-61661831D266}"/>
          </ac:spMkLst>
        </pc:spChg>
        <pc:spChg chg="del mod ord">
          <ac:chgData name="GINGUENE Franck" userId="6dd02597-da63-4c42-a4ba-ca9299b0d7be" providerId="ADAL" clId="{6C84F8A7-A3CD-4D91-8C02-620E818DC088}" dt="2023-10-09T08:52:31.325" v="296" actId="700"/>
          <ac:spMkLst>
            <pc:docMk/>
            <pc:sldMk cId="329432002" sldId="694"/>
            <ac:spMk id="3" creationId="{7364D9DD-50EB-CA52-3461-2D4089541338}"/>
          </ac:spMkLst>
        </pc:spChg>
        <pc:spChg chg="del mod ord">
          <ac:chgData name="GINGUENE Franck" userId="6dd02597-da63-4c42-a4ba-ca9299b0d7be" providerId="ADAL" clId="{6C84F8A7-A3CD-4D91-8C02-620E818DC088}" dt="2023-10-09T08:52:31.325" v="296" actId="700"/>
          <ac:spMkLst>
            <pc:docMk/>
            <pc:sldMk cId="329432002" sldId="694"/>
            <ac:spMk id="4" creationId="{F60AABE6-DCF5-4624-0633-0FF52A45B691}"/>
          </ac:spMkLst>
        </pc:spChg>
        <pc:spChg chg="del mod ord">
          <ac:chgData name="GINGUENE Franck" userId="6dd02597-da63-4c42-a4ba-ca9299b0d7be" providerId="ADAL" clId="{6C84F8A7-A3CD-4D91-8C02-620E818DC088}" dt="2023-10-09T08:52:31.325" v="296" actId="700"/>
          <ac:spMkLst>
            <pc:docMk/>
            <pc:sldMk cId="329432002" sldId="694"/>
            <ac:spMk id="5" creationId="{50377A01-2477-B98C-E4E0-F121AB6606D3}"/>
          </ac:spMkLst>
        </pc:spChg>
        <pc:spChg chg="add mod ord">
          <ac:chgData name="GINGUENE Franck" userId="6dd02597-da63-4c42-a4ba-ca9299b0d7be" providerId="ADAL" clId="{6C84F8A7-A3CD-4D91-8C02-620E818DC088}" dt="2023-10-09T08:55:42.429" v="329" actId="20577"/>
          <ac:spMkLst>
            <pc:docMk/>
            <pc:sldMk cId="329432002" sldId="694"/>
            <ac:spMk id="6" creationId="{E39212FD-15A2-FBEA-20E5-C98F7F3DE569}"/>
          </ac:spMkLst>
        </pc:spChg>
        <pc:spChg chg="add mod ord">
          <ac:chgData name="GINGUENE Franck" userId="6dd02597-da63-4c42-a4ba-ca9299b0d7be" providerId="ADAL" clId="{6C84F8A7-A3CD-4D91-8C02-620E818DC088}" dt="2023-10-09T08:57:56.242" v="350" actId="20577"/>
          <ac:spMkLst>
            <pc:docMk/>
            <pc:sldMk cId="329432002" sldId="694"/>
            <ac:spMk id="7" creationId="{26C76B7C-226B-6CC7-396A-E784BC04D970}"/>
          </ac:spMkLst>
        </pc:spChg>
        <pc:spChg chg="add mod ord">
          <ac:chgData name="GINGUENE Franck" userId="6dd02597-da63-4c42-a4ba-ca9299b0d7be" providerId="ADAL" clId="{6C84F8A7-A3CD-4D91-8C02-620E818DC088}" dt="2023-10-09T08:52:31.325" v="296" actId="700"/>
          <ac:spMkLst>
            <pc:docMk/>
            <pc:sldMk cId="329432002" sldId="694"/>
            <ac:spMk id="8" creationId="{45CB98E0-0B72-E223-9DF5-F2427F626134}"/>
          </ac:spMkLst>
        </pc:spChg>
        <pc:spChg chg="add del mod ord">
          <ac:chgData name="GINGUENE Franck" userId="6dd02597-da63-4c42-a4ba-ca9299b0d7be" providerId="ADAL" clId="{6C84F8A7-A3CD-4D91-8C02-620E818DC088}" dt="2023-10-09T08:55:46.429" v="330" actId="478"/>
          <ac:spMkLst>
            <pc:docMk/>
            <pc:sldMk cId="329432002" sldId="694"/>
            <ac:spMk id="9" creationId="{9649A7F8-E65A-5F09-2F9D-2ED47C1430C6}"/>
          </ac:spMkLst>
        </pc:spChg>
        <pc:picChg chg="add mod">
          <ac:chgData name="GINGUENE Franck" userId="6dd02597-da63-4c42-a4ba-ca9299b0d7be" providerId="ADAL" clId="{6C84F8A7-A3CD-4D91-8C02-620E818DC088}" dt="2023-10-09T08:56:01.106" v="335" actId="1076"/>
          <ac:picMkLst>
            <pc:docMk/>
            <pc:sldMk cId="329432002" sldId="694"/>
            <ac:picMk id="11" creationId="{805C9EB5-C72E-2A78-7D72-F7244689F75B}"/>
          </ac:picMkLst>
        </pc:picChg>
      </pc:sldChg>
      <pc:sldChg chg="add del">
        <pc:chgData name="GINGUENE Franck" userId="6dd02597-da63-4c42-a4ba-ca9299b0d7be" providerId="ADAL" clId="{6C84F8A7-A3CD-4D91-8C02-620E818DC088}" dt="2023-10-09T15:26:49.099" v="398"/>
        <pc:sldMkLst>
          <pc:docMk/>
          <pc:sldMk cId="1762324428" sldId="695"/>
        </pc:sldMkLst>
      </pc:sldChg>
      <pc:sldChg chg="modSp add mod">
        <pc:chgData name="GINGUENE Franck" userId="6dd02597-da63-4c42-a4ba-ca9299b0d7be" providerId="ADAL" clId="{6C84F8A7-A3CD-4D91-8C02-620E818DC088}" dt="2023-10-09T15:27:05.007" v="422" actId="20577"/>
        <pc:sldMkLst>
          <pc:docMk/>
          <pc:sldMk cId="3360310756" sldId="695"/>
        </pc:sldMkLst>
        <pc:spChg chg="mod">
          <ac:chgData name="GINGUENE Franck" userId="6dd02597-da63-4c42-a4ba-ca9299b0d7be" providerId="ADAL" clId="{6C84F8A7-A3CD-4D91-8C02-620E818DC088}" dt="2023-10-09T15:27:05.007" v="422" actId="20577"/>
          <ac:spMkLst>
            <pc:docMk/>
            <pc:sldMk cId="3360310756" sldId="695"/>
            <ac:spMk id="4" creationId="{7E47EB41-ABBF-10F6-84F0-2D10E929146C}"/>
          </ac:spMkLst>
        </pc:spChg>
        <pc:spChg chg="mod">
          <ac:chgData name="GINGUENE Franck" userId="6dd02597-da63-4c42-a4ba-ca9299b0d7be" providerId="ADAL" clId="{6C84F8A7-A3CD-4D91-8C02-620E818DC088}" dt="2023-10-09T15:26:56.152" v="401" actId="20577"/>
          <ac:spMkLst>
            <pc:docMk/>
            <pc:sldMk cId="3360310756" sldId="695"/>
            <ac:spMk id="6" creationId="{00000000-0000-0000-0000-000000000000}"/>
          </ac:spMkLst>
        </pc:spChg>
      </pc:sldChg>
      <pc:sldChg chg="addSp delSp modSp add mod modNotesTx">
        <pc:chgData name="GINGUENE Franck" userId="6dd02597-da63-4c42-a4ba-ca9299b0d7be" providerId="ADAL" clId="{6C84F8A7-A3CD-4D91-8C02-620E818DC088}" dt="2023-10-10T08:57:31.703" v="593" actId="5793"/>
        <pc:sldMkLst>
          <pc:docMk/>
          <pc:sldMk cId="3177095310" sldId="696"/>
        </pc:sldMkLst>
        <pc:spChg chg="mod">
          <ac:chgData name="GINGUENE Franck" userId="6dd02597-da63-4c42-a4ba-ca9299b0d7be" providerId="ADAL" clId="{6C84F8A7-A3CD-4D91-8C02-620E818DC088}" dt="2023-10-09T15:33:42.332" v="491" actId="1076"/>
          <ac:spMkLst>
            <pc:docMk/>
            <pc:sldMk cId="3177095310" sldId="696"/>
            <ac:spMk id="5" creationId="{D10E7A0E-20FA-AA3C-ACD2-DAD0C4678880}"/>
          </ac:spMkLst>
        </pc:spChg>
        <pc:spChg chg="mod">
          <ac:chgData name="GINGUENE Franck" userId="6dd02597-da63-4c42-a4ba-ca9299b0d7be" providerId="ADAL" clId="{6C84F8A7-A3CD-4D91-8C02-620E818DC088}" dt="2023-10-10T08:57:31.703" v="593" actId="5793"/>
          <ac:spMkLst>
            <pc:docMk/>
            <pc:sldMk cId="3177095310" sldId="696"/>
            <ac:spMk id="9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59:21.395" v="574" actId="20577"/>
          <ac:spMkLst>
            <pc:docMk/>
            <pc:sldMk cId="3177095310" sldId="696"/>
            <ac:spMk id="10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57:19.601" v="558" actId="1076"/>
          <ac:spMkLst>
            <pc:docMk/>
            <pc:sldMk cId="3177095310" sldId="696"/>
            <ac:spMk id="12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17" creationId="{66010330-CD73-1B99-64BE-AA11DFDA2844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18" creationId="{60CDC765-FF23-89A4-3953-50F79B70B56F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20" creationId="{3EC0A18C-DD4E-E33E-132B-42E4CA0AB65A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21" creationId="{4A0A637C-EB8C-9D29-AA8C-142CB23F5E25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22" creationId="{FF1E72A8-8C2D-3DCA-C0CC-8662E2306D8A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23" creationId="{3875ED46-15D4-96B9-6CBD-005030E84F6F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24" creationId="{7D25BE6D-B8E0-6878-B399-1320A76A9D69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25" creationId="{F85945B2-743F-BDBD-52D7-4C5EDD8D240A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26" creationId="{D398755B-D05E-3D68-BC67-D2BC147A1BE2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27" creationId="{AFBBEFBC-D920-DBBF-DA44-06A4D2A7362E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28" creationId="{C3803A2B-CACF-C37C-E712-07D98ADED016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29" creationId="{1D88A4CB-7E11-49C0-D03A-47924EF14A23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30" creationId="{0C366559-ACE9-5741-E200-6BC7518EBAAA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31" creationId="{7F2DA7F8-0543-2487-9D74-9EB6C52E57B7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32" creationId="{009F0A4E-6398-8902-FE47-AEEB21C930E0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33" creationId="{6EB258D9-8A78-C301-537F-2E41BFFBF950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34" creationId="{F567871D-7F6F-43FE-6830-88C25AAD47F8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35" creationId="{E5278CB4-C262-0965-8EB9-C63F239FF23E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36" creationId="{1736D5BC-7C26-2438-4088-42A68A8C6E80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37" creationId="{C4B5B90D-0369-9AE5-521C-BE065DD5CE9B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38" creationId="{019A4EAD-DF36-7C18-A3D9-C1C7D05F8197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39" creationId="{52DD1C63-A824-A4E9-DE14-69ABA3047D8A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40" creationId="{CEF1252F-B324-D0AD-B11B-411C98007894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41" creationId="{CAE40749-96D1-BEDE-9257-91CF4E4C72A6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42" creationId="{0C28BCA5-DB93-0D9B-3168-4966FC6FC473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43" creationId="{3004BB32-E656-B32B-E4E9-11ACD7662A22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44" creationId="{68D0CCF8-1908-343E-5D33-47AD843E8501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45" creationId="{7B3AFB7C-75FE-9E71-4BB4-880C0CD68869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46" creationId="{90FA0613-BB19-B277-92B0-42BA349CB525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47" creationId="{3EB1765F-26D8-2FA7-9878-F1A7F607A280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48" creationId="{A97C9E42-DD05-3A9C-52D9-97428C54AA12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49" creationId="{BB06947E-F7C2-F258-DEF9-51FE5EFEDD1C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50" creationId="{30DB6406-35E0-F2A0-4B72-03D4D1449358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51" creationId="{0C0F9493-047F-767B-65C7-90CC010AD805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52" creationId="{B26E1E88-7692-71E9-ACE7-1633BE2C0E48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53" creationId="{64963330-6E18-86B7-2314-92E3B3EF9984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54" creationId="{6ECB5B4D-ED64-541A-BDAA-FF9F92F1FF02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55" creationId="{9139AF3F-7537-6391-0BBA-1942D8687776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56" creationId="{C54B177B-0483-AD49-38E3-01ACFAFC8526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57" creationId="{9543A992-2FAF-D94E-65E7-D515227D028B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58" creationId="{81E9DBDD-0B33-9C4A-8157-07F17A209077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59" creationId="{3134E9C2-1B2A-0558-641A-52CA10E53656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60" creationId="{AE981637-3F1C-D155-BB6E-A951DEB0A6B7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61" creationId="{650670B1-43B0-6F16-5F45-D6AB789618FB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62" creationId="{9DCE89CF-1E63-BAD5-39E1-9545F941F252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63" creationId="{A847F9CA-D21E-2898-3CCA-C0F3941F3568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64" creationId="{AFE0E74F-EA71-20E0-BB45-621FCA8CEED6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65" creationId="{425FC425-ECF0-E332-5517-C93DF7E1217E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66" creationId="{5615511F-8433-E12E-43B5-A2BE11745773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67" creationId="{62702E6A-BB13-BFCA-B95F-C6792D1A8F7E}"/>
          </ac:spMkLst>
        </pc:spChg>
        <pc:spChg chg="mod">
          <ac:chgData name="GINGUENE Franck" userId="6dd02597-da63-4c42-a4ba-ca9299b0d7be" providerId="ADAL" clId="{6C84F8A7-A3CD-4D91-8C02-620E818DC088}" dt="2023-10-09T15:33:37.752" v="489"/>
          <ac:spMkLst>
            <pc:docMk/>
            <pc:sldMk cId="3177095310" sldId="696"/>
            <ac:spMk id="68" creationId="{4A6B6F8C-1596-AC63-F5AC-44A9AF402B9F}"/>
          </ac:spMkLst>
        </pc:spChg>
        <pc:spChg chg="add mod">
          <ac:chgData name="GINGUENE Franck" userId="6dd02597-da63-4c42-a4ba-ca9299b0d7be" providerId="ADAL" clId="{6C84F8A7-A3CD-4D91-8C02-620E818DC088}" dt="2023-10-09T15:57:24.845" v="559" actId="1076"/>
          <ac:spMkLst>
            <pc:docMk/>
            <pc:sldMk cId="3177095310" sldId="696"/>
            <ac:spMk id="69" creationId="{F5DEA491-9EA6-0F1B-ADE0-C12955D284C1}"/>
          </ac:spMkLst>
        </pc:spChg>
        <pc:grpChg chg="add mod">
          <ac:chgData name="GINGUENE Franck" userId="6dd02597-da63-4c42-a4ba-ca9299b0d7be" providerId="ADAL" clId="{6C84F8A7-A3CD-4D91-8C02-620E818DC088}" dt="2023-10-09T15:57:34.559" v="562" actId="14100"/>
          <ac:grpSpMkLst>
            <pc:docMk/>
            <pc:sldMk cId="3177095310" sldId="696"/>
            <ac:grpSpMk id="2" creationId="{4F412F14-4B3A-011D-9F36-C166DCCD59AC}"/>
          </ac:grpSpMkLst>
        </pc:grpChg>
        <pc:grpChg chg="mod">
          <ac:chgData name="GINGUENE Franck" userId="6dd02597-da63-4c42-a4ba-ca9299b0d7be" providerId="ADAL" clId="{6C84F8A7-A3CD-4D91-8C02-620E818DC088}" dt="2023-10-09T15:33:37.752" v="489"/>
          <ac:grpSpMkLst>
            <pc:docMk/>
            <pc:sldMk cId="3177095310" sldId="696"/>
            <ac:grpSpMk id="7" creationId="{E77A5261-2E99-6EA7-AEFB-85429146379C}"/>
          </ac:grpSpMkLst>
        </pc:grpChg>
        <pc:grpChg chg="mod">
          <ac:chgData name="GINGUENE Franck" userId="6dd02597-da63-4c42-a4ba-ca9299b0d7be" providerId="ADAL" clId="{6C84F8A7-A3CD-4D91-8C02-620E818DC088}" dt="2023-10-09T15:33:37.752" v="489"/>
          <ac:grpSpMkLst>
            <pc:docMk/>
            <pc:sldMk cId="3177095310" sldId="696"/>
            <ac:grpSpMk id="8" creationId="{8AAD629B-9AE1-9199-3522-D2EC8837032B}"/>
          </ac:grpSpMkLst>
        </pc:grpChg>
        <pc:grpChg chg="mod">
          <ac:chgData name="GINGUENE Franck" userId="6dd02597-da63-4c42-a4ba-ca9299b0d7be" providerId="ADAL" clId="{6C84F8A7-A3CD-4D91-8C02-620E818DC088}" dt="2023-10-09T15:33:37.752" v="489"/>
          <ac:grpSpMkLst>
            <pc:docMk/>
            <pc:sldMk cId="3177095310" sldId="696"/>
            <ac:grpSpMk id="13" creationId="{F489E97A-2CA2-7981-81CE-376216CF9D42}"/>
          </ac:grpSpMkLst>
        </pc:grpChg>
        <pc:grpChg chg="mod">
          <ac:chgData name="GINGUENE Franck" userId="6dd02597-da63-4c42-a4ba-ca9299b0d7be" providerId="ADAL" clId="{6C84F8A7-A3CD-4D91-8C02-620E818DC088}" dt="2023-10-09T15:33:37.752" v="489"/>
          <ac:grpSpMkLst>
            <pc:docMk/>
            <pc:sldMk cId="3177095310" sldId="696"/>
            <ac:grpSpMk id="14" creationId="{F5DEAAD0-D0F3-0746-6803-0B6DE0EBEB7B}"/>
          </ac:grpSpMkLst>
        </pc:grpChg>
        <pc:picChg chg="del">
          <ac:chgData name="GINGUENE Franck" userId="6dd02597-da63-4c42-a4ba-ca9299b0d7be" providerId="ADAL" clId="{6C84F8A7-A3CD-4D91-8C02-620E818DC088}" dt="2023-10-09T15:33:23.526" v="487" actId="478"/>
          <ac:picMkLst>
            <pc:docMk/>
            <pc:sldMk cId="3177095310" sldId="696"/>
            <ac:picMk id="6" creationId="{0FD52D77-996F-3C67-7E33-6DDFAA0EF147}"/>
          </ac:picMkLst>
        </pc:picChg>
        <pc:cxnChg chg="mod">
          <ac:chgData name="GINGUENE Franck" userId="6dd02597-da63-4c42-a4ba-ca9299b0d7be" providerId="ADAL" clId="{6C84F8A7-A3CD-4D91-8C02-620E818DC088}" dt="2023-10-09T15:33:37.752" v="489"/>
          <ac:cxnSpMkLst>
            <pc:docMk/>
            <pc:sldMk cId="3177095310" sldId="696"/>
            <ac:cxnSpMk id="15" creationId="{E8DF1D1E-D91B-EE4C-6BB1-67F16D95D047}"/>
          </ac:cxnSpMkLst>
        </pc:cxnChg>
        <pc:cxnChg chg="mod">
          <ac:chgData name="GINGUENE Franck" userId="6dd02597-da63-4c42-a4ba-ca9299b0d7be" providerId="ADAL" clId="{6C84F8A7-A3CD-4D91-8C02-620E818DC088}" dt="2023-10-09T15:33:37.752" v="489"/>
          <ac:cxnSpMkLst>
            <pc:docMk/>
            <pc:sldMk cId="3177095310" sldId="696"/>
            <ac:cxnSpMk id="16" creationId="{152A410F-D071-6565-587F-D37ECDEE274F}"/>
          </ac:cxnSpMkLst>
        </pc:cxnChg>
        <pc:cxnChg chg="mod">
          <ac:chgData name="GINGUENE Franck" userId="6dd02597-da63-4c42-a4ba-ca9299b0d7be" providerId="ADAL" clId="{6C84F8A7-A3CD-4D91-8C02-620E818DC088}" dt="2023-10-09T15:33:37.752" v="489"/>
          <ac:cxnSpMkLst>
            <pc:docMk/>
            <pc:sldMk cId="3177095310" sldId="696"/>
            <ac:cxnSpMk id="19" creationId="{B64FAE64-5774-2454-2A40-EA142833CED7}"/>
          </ac:cxnSpMkLst>
        </pc:cxnChg>
      </pc:sldChg>
      <pc:sldChg chg="addSp delSp modSp add mod">
        <pc:chgData name="GINGUENE Franck" userId="6dd02597-da63-4c42-a4ba-ca9299b0d7be" providerId="ADAL" clId="{6C84F8A7-A3CD-4D91-8C02-620E818DC088}" dt="2023-10-10T12:41:27.810" v="1381" actId="20577"/>
        <pc:sldMkLst>
          <pc:docMk/>
          <pc:sldMk cId="1101892853" sldId="697"/>
        </pc:sldMkLst>
        <pc:spChg chg="mod">
          <ac:chgData name="GINGUENE Franck" userId="6dd02597-da63-4c42-a4ba-ca9299b0d7be" providerId="ADAL" clId="{6C84F8A7-A3CD-4D91-8C02-620E818DC088}" dt="2023-10-10T08:57:48.502" v="609" actId="20577"/>
          <ac:spMkLst>
            <pc:docMk/>
            <pc:sldMk cId="1101892853" sldId="697"/>
            <ac:spMk id="3" creationId="{08C1FBF8-5061-0D95-5880-5D50565386BF}"/>
          </ac:spMkLst>
        </pc:spChg>
        <pc:spChg chg="del">
          <ac:chgData name="GINGUENE Franck" userId="6dd02597-da63-4c42-a4ba-ca9299b0d7be" providerId="ADAL" clId="{6C84F8A7-A3CD-4D91-8C02-620E818DC088}" dt="2023-10-10T08:59:31.958" v="799" actId="478"/>
          <ac:spMkLst>
            <pc:docMk/>
            <pc:sldMk cId="1101892853" sldId="697"/>
            <ac:spMk id="5" creationId="{D10E7A0E-20FA-AA3C-ACD2-DAD0C4678880}"/>
          </ac:spMkLst>
        </pc:spChg>
        <pc:spChg chg="mod">
          <ac:chgData name="GINGUENE Franck" userId="6dd02597-da63-4c42-a4ba-ca9299b0d7be" providerId="ADAL" clId="{6C84F8A7-A3CD-4D91-8C02-620E818DC088}" dt="2023-10-10T08:57:43.021" v="598" actId="20577"/>
          <ac:spMkLst>
            <pc:docMk/>
            <pc:sldMk cId="1101892853" sldId="697"/>
            <ac:spMk id="9" creationId="{00000000-0000-0000-0000-000000000000}"/>
          </ac:spMkLst>
        </pc:spChg>
        <pc:spChg chg="add del mod">
          <ac:chgData name="GINGUENE Franck" userId="6dd02597-da63-4c42-a4ba-ca9299b0d7be" providerId="ADAL" clId="{6C84F8A7-A3CD-4D91-8C02-620E818DC088}" dt="2023-10-10T12:41:27.810" v="1381" actId="20577"/>
          <ac:spMkLst>
            <pc:docMk/>
            <pc:sldMk cId="1101892853" sldId="697"/>
            <ac:spMk id="10" creationId="{00000000-0000-0000-0000-000000000000}"/>
          </ac:spMkLst>
        </pc:spChg>
        <pc:spChg chg="del">
          <ac:chgData name="GINGUENE Franck" userId="6dd02597-da63-4c42-a4ba-ca9299b0d7be" providerId="ADAL" clId="{6C84F8A7-A3CD-4D91-8C02-620E818DC088}" dt="2023-10-10T08:59:30.229" v="798" actId="478"/>
          <ac:spMkLst>
            <pc:docMk/>
            <pc:sldMk cId="1101892853" sldId="697"/>
            <ac:spMk id="12" creationId="{00000000-0000-0000-0000-000000000000}"/>
          </ac:spMkLst>
        </pc:spChg>
        <pc:spChg chg="del">
          <ac:chgData name="GINGUENE Franck" userId="6dd02597-da63-4c42-a4ba-ca9299b0d7be" providerId="ADAL" clId="{6C84F8A7-A3CD-4D91-8C02-620E818DC088}" dt="2023-10-10T08:59:28.724" v="797" actId="478"/>
          <ac:spMkLst>
            <pc:docMk/>
            <pc:sldMk cId="1101892853" sldId="697"/>
            <ac:spMk id="69" creationId="{F5DEA491-9EA6-0F1B-ADE0-C12955D284C1}"/>
          </ac:spMkLst>
        </pc:spChg>
        <pc:spChg chg="add del mod">
          <ac:chgData name="GINGUENE Franck" userId="6dd02597-da63-4c42-a4ba-ca9299b0d7be" providerId="ADAL" clId="{6C84F8A7-A3CD-4D91-8C02-620E818DC088}" dt="2023-10-10T08:59:26.106" v="796" actId="478"/>
          <ac:spMkLst>
            <pc:docMk/>
            <pc:sldMk cId="1101892853" sldId="697"/>
            <ac:spMk id="70" creationId="{36D0E008-8313-25E3-EE6A-C6F56DA971B7}"/>
          </ac:spMkLst>
        </pc:spChg>
        <pc:grpChg chg="mod">
          <ac:chgData name="GINGUENE Franck" userId="6dd02597-da63-4c42-a4ba-ca9299b0d7be" providerId="ADAL" clId="{6C84F8A7-A3CD-4D91-8C02-620E818DC088}" dt="2023-10-10T08:59:33.947" v="800" actId="1076"/>
          <ac:grpSpMkLst>
            <pc:docMk/>
            <pc:sldMk cId="1101892853" sldId="697"/>
            <ac:grpSpMk id="2" creationId="{4F412F14-4B3A-011D-9F36-C166DCCD59AC}"/>
          </ac:grpSpMkLst>
        </pc:grpChg>
      </pc:sldChg>
      <pc:sldChg chg="addSp delSp modSp new mod">
        <pc:chgData name="GINGUENE Franck" userId="6dd02597-da63-4c42-a4ba-ca9299b0d7be" providerId="ADAL" clId="{6C84F8A7-A3CD-4D91-8C02-620E818DC088}" dt="2023-10-10T09:35:14.743" v="1366" actId="208"/>
        <pc:sldMkLst>
          <pc:docMk/>
          <pc:sldMk cId="154863864" sldId="698"/>
        </pc:sldMkLst>
        <pc:spChg chg="del">
          <ac:chgData name="GINGUENE Franck" userId="6dd02597-da63-4c42-a4ba-ca9299b0d7be" providerId="ADAL" clId="{6C84F8A7-A3CD-4D91-8C02-620E818DC088}" dt="2023-10-10T09:17:44.702" v="897" actId="478"/>
          <ac:spMkLst>
            <pc:docMk/>
            <pc:sldMk cId="154863864" sldId="698"/>
            <ac:spMk id="2" creationId="{6638242D-AD86-B1BA-D501-AB91FA6AB71B}"/>
          </ac:spMkLst>
        </pc:spChg>
        <pc:spChg chg="mod">
          <ac:chgData name="GINGUENE Franck" userId="6dd02597-da63-4c42-a4ba-ca9299b0d7be" providerId="ADAL" clId="{6C84F8A7-A3CD-4D91-8C02-620E818DC088}" dt="2023-10-10T09:17:42.687" v="896" actId="20577"/>
          <ac:spMkLst>
            <pc:docMk/>
            <pc:sldMk cId="154863864" sldId="698"/>
            <ac:spMk id="3" creationId="{A53C3BB8-A106-9DC1-9A1E-D4BA5531AA86}"/>
          </ac:spMkLst>
        </pc:spChg>
        <pc:spChg chg="add mod">
          <ac:chgData name="GINGUENE Franck" userId="6dd02597-da63-4c42-a4ba-ca9299b0d7be" providerId="ADAL" clId="{6C84F8A7-A3CD-4D91-8C02-620E818DC088}" dt="2023-10-10T09:18:31.109" v="931" actId="14100"/>
          <ac:spMkLst>
            <pc:docMk/>
            <pc:sldMk cId="154863864" sldId="698"/>
            <ac:spMk id="5" creationId="{FD219604-3C6D-6747-44B1-6093AB8FC73E}"/>
          </ac:spMkLst>
        </pc:spChg>
        <pc:spChg chg="add mod">
          <ac:chgData name="GINGUENE Franck" userId="6dd02597-da63-4c42-a4ba-ca9299b0d7be" providerId="ADAL" clId="{6C84F8A7-A3CD-4D91-8C02-620E818DC088}" dt="2023-10-10T09:25:15.816" v="999" actId="1076"/>
          <ac:spMkLst>
            <pc:docMk/>
            <pc:sldMk cId="154863864" sldId="698"/>
            <ac:spMk id="6" creationId="{A784A399-CAD8-02B6-C58B-E79422779C88}"/>
          </ac:spMkLst>
        </pc:spChg>
        <pc:spChg chg="add del mod">
          <ac:chgData name="GINGUENE Franck" userId="6dd02597-da63-4c42-a4ba-ca9299b0d7be" providerId="ADAL" clId="{6C84F8A7-A3CD-4D91-8C02-620E818DC088}" dt="2023-10-10T09:18:38.566" v="934" actId="478"/>
          <ac:spMkLst>
            <pc:docMk/>
            <pc:sldMk cId="154863864" sldId="698"/>
            <ac:spMk id="7" creationId="{8E78575F-C109-D843-AB27-05523272B9EE}"/>
          </ac:spMkLst>
        </pc:spChg>
        <pc:spChg chg="add mod">
          <ac:chgData name="GINGUENE Franck" userId="6dd02597-da63-4c42-a4ba-ca9299b0d7be" providerId="ADAL" clId="{6C84F8A7-A3CD-4D91-8C02-620E818DC088}" dt="2023-10-10T09:19:24.866" v="957" actId="14100"/>
          <ac:spMkLst>
            <pc:docMk/>
            <pc:sldMk cId="154863864" sldId="698"/>
            <ac:spMk id="8" creationId="{D25EE3DD-0EFF-1149-DD6D-94131A480184}"/>
          </ac:spMkLst>
        </pc:spChg>
        <pc:spChg chg="add mod">
          <ac:chgData name="GINGUENE Franck" userId="6dd02597-da63-4c42-a4ba-ca9299b0d7be" providerId="ADAL" clId="{6C84F8A7-A3CD-4D91-8C02-620E818DC088}" dt="2023-10-10T09:24:54.547" v="985" actId="14100"/>
          <ac:spMkLst>
            <pc:docMk/>
            <pc:sldMk cId="154863864" sldId="698"/>
            <ac:spMk id="9" creationId="{4D36EEF9-20E8-4E27-649C-912BEC82E578}"/>
          </ac:spMkLst>
        </pc:spChg>
        <pc:spChg chg="add mod">
          <ac:chgData name="GINGUENE Franck" userId="6dd02597-da63-4c42-a4ba-ca9299b0d7be" providerId="ADAL" clId="{6C84F8A7-A3CD-4D91-8C02-620E818DC088}" dt="2023-10-10T09:25:12.873" v="997" actId="1076"/>
          <ac:spMkLst>
            <pc:docMk/>
            <pc:sldMk cId="154863864" sldId="698"/>
            <ac:spMk id="14" creationId="{5C8EB58F-3347-ECFF-1919-7F2D4FA6F8EC}"/>
          </ac:spMkLst>
        </pc:spChg>
        <pc:spChg chg="add del mod">
          <ac:chgData name="GINGUENE Franck" userId="6dd02597-da63-4c42-a4ba-ca9299b0d7be" providerId="ADAL" clId="{6C84F8A7-A3CD-4D91-8C02-620E818DC088}" dt="2023-10-10T09:25:05.231" v="994" actId="478"/>
          <ac:spMkLst>
            <pc:docMk/>
            <pc:sldMk cId="154863864" sldId="698"/>
            <ac:spMk id="15" creationId="{CD816053-5729-0CFE-701D-1C20D988D45C}"/>
          </ac:spMkLst>
        </pc:spChg>
        <pc:spChg chg="add mod">
          <ac:chgData name="GINGUENE Franck" userId="6dd02597-da63-4c42-a4ba-ca9299b0d7be" providerId="ADAL" clId="{6C84F8A7-A3CD-4D91-8C02-620E818DC088}" dt="2023-10-10T09:24:33.189" v="981" actId="1076"/>
          <ac:spMkLst>
            <pc:docMk/>
            <pc:sldMk cId="154863864" sldId="698"/>
            <ac:spMk id="16" creationId="{2D2B9CEB-DD0D-D472-E8FD-D49AD80FBD1D}"/>
          </ac:spMkLst>
        </pc:spChg>
        <pc:spChg chg="add mod">
          <ac:chgData name="GINGUENE Franck" userId="6dd02597-da63-4c42-a4ba-ca9299b0d7be" providerId="ADAL" clId="{6C84F8A7-A3CD-4D91-8C02-620E818DC088}" dt="2023-10-10T09:35:09.620" v="1365" actId="208"/>
          <ac:spMkLst>
            <pc:docMk/>
            <pc:sldMk cId="154863864" sldId="698"/>
            <ac:spMk id="17" creationId="{27600A99-3E1F-2FA4-F4CA-EC2BBB9B5FC5}"/>
          </ac:spMkLst>
        </pc:spChg>
        <pc:spChg chg="add mod">
          <ac:chgData name="GINGUENE Franck" userId="6dd02597-da63-4c42-a4ba-ca9299b0d7be" providerId="ADAL" clId="{6C84F8A7-A3CD-4D91-8C02-620E818DC088}" dt="2023-10-10T09:26:11.087" v="1008" actId="1076"/>
          <ac:spMkLst>
            <pc:docMk/>
            <pc:sldMk cId="154863864" sldId="698"/>
            <ac:spMk id="18" creationId="{0B6B21FA-8042-21E9-E8FD-3FBAD0D641C5}"/>
          </ac:spMkLst>
        </pc:spChg>
        <pc:spChg chg="add mod">
          <ac:chgData name="GINGUENE Franck" userId="6dd02597-da63-4c42-a4ba-ca9299b0d7be" providerId="ADAL" clId="{6C84F8A7-A3CD-4D91-8C02-620E818DC088}" dt="2023-10-10T09:26:30.640" v="1023" actId="1076"/>
          <ac:spMkLst>
            <pc:docMk/>
            <pc:sldMk cId="154863864" sldId="698"/>
            <ac:spMk id="19" creationId="{5775B327-9001-6118-3C6E-3C75303E1734}"/>
          </ac:spMkLst>
        </pc:spChg>
        <pc:spChg chg="add mod">
          <ac:chgData name="GINGUENE Franck" userId="6dd02597-da63-4c42-a4ba-ca9299b0d7be" providerId="ADAL" clId="{6C84F8A7-A3CD-4D91-8C02-620E818DC088}" dt="2023-10-10T09:26:41.609" v="1025" actId="1076"/>
          <ac:spMkLst>
            <pc:docMk/>
            <pc:sldMk cId="154863864" sldId="698"/>
            <ac:spMk id="20" creationId="{65EDD7D9-6A67-8F38-D003-8AA689D2A972}"/>
          </ac:spMkLst>
        </pc:spChg>
        <pc:spChg chg="add mod">
          <ac:chgData name="GINGUENE Franck" userId="6dd02597-da63-4c42-a4ba-ca9299b0d7be" providerId="ADAL" clId="{6C84F8A7-A3CD-4D91-8C02-620E818DC088}" dt="2023-10-10T09:28:09.799" v="1090" actId="20577"/>
          <ac:spMkLst>
            <pc:docMk/>
            <pc:sldMk cId="154863864" sldId="698"/>
            <ac:spMk id="21" creationId="{E784E985-903C-AC5B-81C1-2EDF3A5E4831}"/>
          </ac:spMkLst>
        </pc:spChg>
        <pc:spChg chg="add mod">
          <ac:chgData name="GINGUENE Franck" userId="6dd02597-da63-4c42-a4ba-ca9299b0d7be" providerId="ADAL" clId="{6C84F8A7-A3CD-4D91-8C02-620E818DC088}" dt="2023-10-10T09:27:28.668" v="1045" actId="207"/>
          <ac:spMkLst>
            <pc:docMk/>
            <pc:sldMk cId="154863864" sldId="698"/>
            <ac:spMk id="22" creationId="{3930D3A7-B3C7-742C-9CA8-A0F83BCE5209}"/>
          </ac:spMkLst>
        </pc:spChg>
        <pc:spChg chg="add mod">
          <ac:chgData name="GINGUENE Franck" userId="6dd02597-da63-4c42-a4ba-ca9299b0d7be" providerId="ADAL" clId="{6C84F8A7-A3CD-4D91-8C02-620E818DC088}" dt="2023-10-10T09:29:50.255" v="1135" actId="1582"/>
          <ac:spMkLst>
            <pc:docMk/>
            <pc:sldMk cId="154863864" sldId="698"/>
            <ac:spMk id="23" creationId="{7AAEF657-DAE8-9112-74FA-1C805F1471A4}"/>
          </ac:spMkLst>
        </pc:spChg>
        <pc:spChg chg="add mod">
          <ac:chgData name="GINGUENE Franck" userId="6dd02597-da63-4c42-a4ba-ca9299b0d7be" providerId="ADAL" clId="{6C84F8A7-A3CD-4D91-8C02-620E818DC088}" dt="2023-10-10T09:34:49.885" v="1364" actId="1076"/>
          <ac:spMkLst>
            <pc:docMk/>
            <pc:sldMk cId="154863864" sldId="698"/>
            <ac:spMk id="35" creationId="{EC3E9A2B-8721-D24C-804F-220765156037}"/>
          </ac:spMkLst>
        </pc:spChg>
        <pc:picChg chg="add mod">
          <ac:chgData name="GINGUENE Franck" userId="6dd02597-da63-4c42-a4ba-ca9299b0d7be" providerId="ADAL" clId="{6C84F8A7-A3CD-4D91-8C02-620E818DC088}" dt="2023-10-10T09:19:42.723" v="960" actId="1076"/>
          <ac:picMkLst>
            <pc:docMk/>
            <pc:sldMk cId="154863864" sldId="698"/>
            <ac:picMk id="11" creationId="{D82B07B0-247A-6F24-3B33-728142C3F64E}"/>
          </ac:picMkLst>
        </pc:picChg>
        <pc:picChg chg="add mod">
          <ac:chgData name="GINGUENE Franck" userId="6dd02597-da63-4c42-a4ba-ca9299b0d7be" providerId="ADAL" clId="{6C84F8A7-A3CD-4D91-8C02-620E818DC088}" dt="2023-10-10T09:25:13.970" v="998" actId="1076"/>
          <ac:picMkLst>
            <pc:docMk/>
            <pc:sldMk cId="154863864" sldId="698"/>
            <ac:picMk id="13" creationId="{3960D53B-7422-CA30-B767-C05E06DA78AF}"/>
          </ac:picMkLst>
        </pc:picChg>
        <pc:cxnChg chg="add mod">
          <ac:chgData name="GINGUENE Franck" userId="6dd02597-da63-4c42-a4ba-ca9299b0d7be" providerId="ADAL" clId="{6C84F8A7-A3CD-4D91-8C02-620E818DC088}" dt="2023-10-10T09:35:14.743" v="1366" actId="208"/>
          <ac:cxnSpMkLst>
            <pc:docMk/>
            <pc:sldMk cId="154863864" sldId="698"/>
            <ac:cxnSpMk id="25" creationId="{C01C8846-8EEF-9AEE-876E-0D769CB7E64B}"/>
          </ac:cxnSpMkLst>
        </pc:cxnChg>
        <pc:cxnChg chg="add mod">
          <ac:chgData name="GINGUENE Franck" userId="6dd02597-da63-4c42-a4ba-ca9299b0d7be" providerId="ADAL" clId="{6C84F8A7-A3CD-4D91-8C02-620E818DC088}" dt="2023-10-10T09:29:27.637" v="1132" actId="1076"/>
          <ac:cxnSpMkLst>
            <pc:docMk/>
            <pc:sldMk cId="154863864" sldId="698"/>
            <ac:cxnSpMk id="26" creationId="{AFD610DF-58ED-1CC9-BF66-95B48A0980F0}"/>
          </ac:cxnSpMkLst>
        </pc:cxnChg>
        <pc:cxnChg chg="add mod">
          <ac:chgData name="GINGUENE Franck" userId="6dd02597-da63-4c42-a4ba-ca9299b0d7be" providerId="ADAL" clId="{6C84F8A7-A3CD-4D91-8C02-620E818DC088}" dt="2023-10-10T09:30:21.001" v="1141" actId="1076"/>
          <ac:cxnSpMkLst>
            <pc:docMk/>
            <pc:sldMk cId="154863864" sldId="698"/>
            <ac:cxnSpMk id="33" creationId="{4142624C-F065-48AF-2BD5-7811E6BACE83}"/>
          </ac:cxnSpMkLst>
        </pc:cxnChg>
      </pc:sldChg>
      <pc:sldChg chg="modSp add mod">
        <pc:chgData name="GINGUENE Franck" userId="6dd02597-da63-4c42-a4ba-ca9299b0d7be" providerId="ADAL" clId="{6C84F8A7-A3CD-4D91-8C02-620E818DC088}" dt="2023-10-10T12:43:43.082" v="1402" actId="20577"/>
        <pc:sldMkLst>
          <pc:docMk/>
          <pc:sldMk cId="650568450" sldId="699"/>
        </pc:sldMkLst>
        <pc:spChg chg="mod">
          <ac:chgData name="GINGUENE Franck" userId="6dd02597-da63-4c42-a4ba-ca9299b0d7be" providerId="ADAL" clId="{6C84F8A7-A3CD-4D91-8C02-620E818DC088}" dt="2023-10-10T12:43:43.082" v="1402" actId="20577"/>
          <ac:spMkLst>
            <pc:docMk/>
            <pc:sldMk cId="650568450" sldId="699"/>
            <ac:spMk id="4" creationId="{7E47EB41-ABBF-10F6-84F0-2D10E929146C}"/>
          </ac:spMkLst>
        </pc:spChg>
        <pc:spChg chg="mod">
          <ac:chgData name="GINGUENE Franck" userId="6dd02597-da63-4c42-a4ba-ca9299b0d7be" providerId="ADAL" clId="{6C84F8A7-A3CD-4D91-8C02-620E818DC088}" dt="2023-10-10T12:43:35.731" v="1388" actId="20577"/>
          <ac:spMkLst>
            <pc:docMk/>
            <pc:sldMk cId="650568450" sldId="699"/>
            <ac:spMk id="6" creationId="{00000000-0000-0000-0000-000000000000}"/>
          </ac:spMkLst>
        </pc:spChg>
      </pc:sldChg>
      <pc:sldChg chg="addSp delSp modSp add mod modNotesTx">
        <pc:chgData name="GINGUENE Franck" userId="6dd02597-da63-4c42-a4ba-ca9299b0d7be" providerId="ADAL" clId="{6C84F8A7-A3CD-4D91-8C02-620E818DC088}" dt="2023-10-10T13:42:40.850" v="1784" actId="20577"/>
        <pc:sldMkLst>
          <pc:docMk/>
          <pc:sldMk cId="422033998" sldId="700"/>
        </pc:sldMkLst>
        <pc:spChg chg="mod">
          <ac:chgData name="GINGUENE Franck" userId="6dd02597-da63-4c42-a4ba-ca9299b0d7be" providerId="ADAL" clId="{6C84F8A7-A3CD-4D91-8C02-620E818DC088}" dt="2023-10-10T13:25:18.437" v="1548" actId="1076"/>
          <ac:spMkLst>
            <pc:docMk/>
            <pc:sldMk cId="422033998" sldId="700"/>
            <ac:spMk id="5" creationId="{D10E7A0E-20FA-AA3C-ACD2-DAD0C4678880}"/>
          </ac:spMkLst>
        </pc:spChg>
        <pc:spChg chg="add mod">
          <ac:chgData name="GINGUENE Franck" userId="6dd02597-da63-4c42-a4ba-ca9299b0d7be" providerId="ADAL" clId="{6C84F8A7-A3CD-4D91-8C02-620E818DC088}" dt="2023-10-10T13:42:40.850" v="1784" actId="20577"/>
          <ac:spMkLst>
            <pc:docMk/>
            <pc:sldMk cId="422033998" sldId="700"/>
            <ac:spMk id="6" creationId="{A56DCD9C-EC4E-5491-A305-2E419D970ACF}"/>
          </ac:spMkLst>
        </pc:spChg>
        <pc:spChg chg="mod">
          <ac:chgData name="GINGUENE Franck" userId="6dd02597-da63-4c42-a4ba-ca9299b0d7be" providerId="ADAL" clId="{6C84F8A7-A3CD-4D91-8C02-620E818DC088}" dt="2023-10-10T13:24:56.686" v="1541" actId="20577"/>
          <ac:spMkLst>
            <pc:docMk/>
            <pc:sldMk cId="422033998" sldId="700"/>
            <ac:spMk id="9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3:41:30.681" v="1760" actId="27636"/>
          <ac:spMkLst>
            <pc:docMk/>
            <pc:sldMk cId="422033998" sldId="700"/>
            <ac:spMk id="10" creationId="{00000000-0000-0000-0000-000000000000}"/>
          </ac:spMkLst>
        </pc:spChg>
        <pc:spChg chg="del">
          <ac:chgData name="GINGUENE Franck" userId="6dd02597-da63-4c42-a4ba-ca9299b0d7be" providerId="ADAL" clId="{6C84F8A7-A3CD-4D91-8C02-620E818DC088}" dt="2023-10-10T13:25:12.998" v="1545" actId="478"/>
          <ac:spMkLst>
            <pc:docMk/>
            <pc:sldMk cId="422033998" sldId="700"/>
            <ac:spMk id="12" creationId="{00000000-0000-0000-0000-000000000000}"/>
          </ac:spMkLst>
        </pc:spChg>
        <pc:spChg chg="del">
          <ac:chgData name="GINGUENE Franck" userId="6dd02597-da63-4c42-a4ba-ca9299b0d7be" providerId="ADAL" clId="{6C84F8A7-A3CD-4D91-8C02-620E818DC088}" dt="2023-10-10T13:25:14.285" v="1546" actId="478"/>
          <ac:spMkLst>
            <pc:docMk/>
            <pc:sldMk cId="422033998" sldId="700"/>
            <ac:spMk id="69" creationId="{F5DEA491-9EA6-0F1B-ADE0-C12955D284C1}"/>
          </ac:spMkLst>
        </pc:spChg>
        <pc:spChg chg="add mod">
          <ac:chgData name="GINGUENE Franck" userId="6dd02597-da63-4c42-a4ba-ca9299b0d7be" providerId="ADAL" clId="{6C84F8A7-A3CD-4D91-8C02-620E818DC088}" dt="2023-10-10T13:26:32.333" v="1576" actId="1076"/>
          <ac:spMkLst>
            <pc:docMk/>
            <pc:sldMk cId="422033998" sldId="700"/>
            <ac:spMk id="70" creationId="{1082BAA4-B91A-F88C-9AE7-63B28EF1189F}"/>
          </ac:spMkLst>
        </pc:spChg>
        <pc:spChg chg="add mod">
          <ac:chgData name="GINGUENE Franck" userId="6dd02597-da63-4c42-a4ba-ca9299b0d7be" providerId="ADAL" clId="{6C84F8A7-A3CD-4D91-8C02-620E818DC088}" dt="2023-10-10T13:26:21.919" v="1574" actId="1076"/>
          <ac:spMkLst>
            <pc:docMk/>
            <pc:sldMk cId="422033998" sldId="700"/>
            <ac:spMk id="71" creationId="{949C6CF9-0BA1-0C1D-3A65-D996C358EA30}"/>
          </ac:spMkLst>
        </pc:spChg>
        <pc:grpChg chg="del">
          <ac:chgData name="GINGUENE Franck" userId="6dd02597-da63-4c42-a4ba-ca9299b0d7be" providerId="ADAL" clId="{6C84F8A7-A3CD-4D91-8C02-620E818DC088}" dt="2023-10-10T13:25:15.702" v="1547" actId="478"/>
          <ac:grpSpMkLst>
            <pc:docMk/>
            <pc:sldMk cId="422033998" sldId="700"/>
            <ac:grpSpMk id="2" creationId="{4F412F14-4B3A-011D-9F36-C166DCCD59AC}"/>
          </ac:grpSpMkLst>
        </pc:grpChg>
        <pc:cxnChg chg="mod">
          <ac:chgData name="GINGUENE Franck" userId="6dd02597-da63-4c42-a4ba-ca9299b0d7be" providerId="ADAL" clId="{6C84F8A7-A3CD-4D91-8C02-620E818DC088}" dt="2023-10-10T13:25:15.702" v="1547" actId="478"/>
          <ac:cxnSpMkLst>
            <pc:docMk/>
            <pc:sldMk cId="422033998" sldId="700"/>
            <ac:cxnSpMk id="15" creationId="{E8DF1D1E-D91B-EE4C-6BB1-67F16D95D047}"/>
          </ac:cxnSpMkLst>
        </pc:cxnChg>
        <pc:cxnChg chg="mod">
          <ac:chgData name="GINGUENE Franck" userId="6dd02597-da63-4c42-a4ba-ca9299b0d7be" providerId="ADAL" clId="{6C84F8A7-A3CD-4D91-8C02-620E818DC088}" dt="2023-10-10T13:25:15.702" v="1547" actId="478"/>
          <ac:cxnSpMkLst>
            <pc:docMk/>
            <pc:sldMk cId="422033998" sldId="700"/>
            <ac:cxnSpMk id="16" creationId="{152A410F-D071-6565-587F-D37ECDEE274F}"/>
          </ac:cxnSpMkLst>
        </pc:cxnChg>
        <pc:cxnChg chg="mod">
          <ac:chgData name="GINGUENE Franck" userId="6dd02597-da63-4c42-a4ba-ca9299b0d7be" providerId="ADAL" clId="{6C84F8A7-A3CD-4D91-8C02-620E818DC088}" dt="2023-10-10T13:25:15.702" v="1547" actId="478"/>
          <ac:cxnSpMkLst>
            <pc:docMk/>
            <pc:sldMk cId="422033998" sldId="700"/>
            <ac:cxnSpMk id="19" creationId="{B64FAE64-5774-2454-2A40-EA142833CED7}"/>
          </ac:cxnSpMkLst>
        </pc:cxnChg>
      </pc:sldChg>
      <pc:sldChg chg="modSp add mod">
        <pc:chgData name="GINGUENE Franck" userId="6dd02597-da63-4c42-a4ba-ca9299b0d7be" providerId="ADAL" clId="{6C84F8A7-A3CD-4D91-8C02-620E818DC088}" dt="2023-10-10T13:48:13.443" v="1839" actId="20577"/>
        <pc:sldMkLst>
          <pc:docMk/>
          <pc:sldMk cId="2962048261" sldId="701"/>
        </pc:sldMkLst>
        <pc:spChg chg="mod">
          <ac:chgData name="GINGUENE Franck" userId="6dd02597-da63-4c42-a4ba-ca9299b0d7be" providerId="ADAL" clId="{6C84F8A7-A3CD-4D91-8C02-620E818DC088}" dt="2023-10-10T13:48:13.443" v="1839" actId="20577"/>
          <ac:spMkLst>
            <pc:docMk/>
            <pc:sldMk cId="2962048261" sldId="701"/>
            <ac:spMk id="4" creationId="{7E47EB41-ABBF-10F6-84F0-2D10E929146C}"/>
          </ac:spMkLst>
        </pc:spChg>
        <pc:spChg chg="mod">
          <ac:chgData name="GINGUENE Franck" userId="6dd02597-da63-4c42-a4ba-ca9299b0d7be" providerId="ADAL" clId="{6C84F8A7-A3CD-4D91-8C02-620E818DC088}" dt="2023-10-10T13:48:05.386" v="1823" actId="20577"/>
          <ac:spMkLst>
            <pc:docMk/>
            <pc:sldMk cId="2962048261" sldId="701"/>
            <ac:spMk id="6" creationId="{00000000-0000-0000-0000-000000000000}"/>
          </ac:spMkLst>
        </pc:spChg>
      </pc:sldChg>
      <pc:sldChg chg="addSp delSp modSp add mod modAnim modNotesTx">
        <pc:chgData name="GINGUENE Franck" userId="6dd02597-da63-4c42-a4ba-ca9299b0d7be" providerId="ADAL" clId="{6C84F8A7-A3CD-4D91-8C02-620E818DC088}" dt="2023-10-10T14:14:02.532" v="2205" actId="20577"/>
        <pc:sldMkLst>
          <pc:docMk/>
          <pc:sldMk cId="1045696205" sldId="702"/>
        </pc:sldMkLst>
        <pc:spChg chg="add mod">
          <ac:chgData name="GINGUENE Franck" userId="6dd02597-da63-4c42-a4ba-ca9299b0d7be" providerId="ADAL" clId="{6C84F8A7-A3CD-4D91-8C02-620E818DC088}" dt="2023-10-10T14:10:17.638" v="2163" actId="20577"/>
          <ac:spMkLst>
            <pc:docMk/>
            <pc:sldMk cId="1045696205" sldId="702"/>
            <ac:spMk id="2" creationId="{AB1DC5FF-CB81-8949-A97D-6E4E85B43408}"/>
          </ac:spMkLst>
        </pc:spChg>
        <pc:spChg chg="mod">
          <ac:chgData name="GINGUENE Franck" userId="6dd02597-da63-4c42-a4ba-ca9299b0d7be" providerId="ADAL" clId="{6C84F8A7-A3CD-4D91-8C02-620E818DC088}" dt="2023-10-10T14:00:58.578" v="2097" actId="1076"/>
          <ac:spMkLst>
            <pc:docMk/>
            <pc:sldMk cId="1045696205" sldId="702"/>
            <ac:spMk id="5" creationId="{D10E7A0E-20FA-AA3C-ACD2-DAD0C4678880}"/>
          </ac:spMkLst>
        </pc:spChg>
        <pc:spChg chg="mod">
          <ac:chgData name="GINGUENE Franck" userId="6dd02597-da63-4c42-a4ba-ca9299b0d7be" providerId="ADAL" clId="{6C84F8A7-A3CD-4D91-8C02-620E818DC088}" dt="2023-10-10T14:00:51.661" v="2096" actId="14100"/>
          <ac:spMkLst>
            <pc:docMk/>
            <pc:sldMk cId="1045696205" sldId="702"/>
            <ac:spMk id="6" creationId="{A56DCD9C-EC4E-5491-A305-2E419D970ACF}"/>
          </ac:spMkLst>
        </pc:spChg>
        <pc:spChg chg="add mod">
          <ac:chgData name="GINGUENE Franck" userId="6dd02597-da63-4c42-a4ba-ca9299b0d7be" providerId="ADAL" clId="{6C84F8A7-A3CD-4D91-8C02-620E818DC088}" dt="2023-10-10T14:09:42.505" v="2152" actId="1076"/>
          <ac:spMkLst>
            <pc:docMk/>
            <pc:sldMk cId="1045696205" sldId="702"/>
            <ac:spMk id="7" creationId="{E1DA4804-696B-197C-10AF-EB210BF227CD}"/>
          </ac:spMkLst>
        </pc:spChg>
        <pc:spChg chg="mod">
          <ac:chgData name="GINGUENE Franck" userId="6dd02597-da63-4c42-a4ba-ca9299b0d7be" providerId="ADAL" clId="{6C84F8A7-A3CD-4D91-8C02-620E818DC088}" dt="2023-10-10T13:59:17.444" v="2053" actId="20577"/>
          <ac:spMkLst>
            <pc:docMk/>
            <pc:sldMk cId="1045696205" sldId="702"/>
            <ac:spMk id="9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4:00:15.720" v="2085" actId="27636"/>
          <ac:spMkLst>
            <pc:docMk/>
            <pc:sldMk cId="1045696205" sldId="702"/>
            <ac:spMk id="10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4:00:09.784" v="2064" actId="1076"/>
          <ac:spMkLst>
            <pc:docMk/>
            <pc:sldMk cId="1045696205" sldId="702"/>
            <ac:spMk id="70" creationId="{1082BAA4-B91A-F88C-9AE7-63B28EF1189F}"/>
          </ac:spMkLst>
        </pc:spChg>
        <pc:spChg chg="del">
          <ac:chgData name="GINGUENE Franck" userId="6dd02597-da63-4c42-a4ba-ca9299b0d7be" providerId="ADAL" clId="{6C84F8A7-A3CD-4D91-8C02-620E818DC088}" dt="2023-10-10T14:01:24.932" v="2151" actId="478"/>
          <ac:spMkLst>
            <pc:docMk/>
            <pc:sldMk cId="1045696205" sldId="702"/>
            <ac:spMk id="71" creationId="{949C6CF9-0BA1-0C1D-3A65-D996C358EA30}"/>
          </ac:spMkLst>
        </pc:spChg>
      </pc:sldChg>
      <pc:sldChg chg="delSp modSp add mod delAnim modNotesTx">
        <pc:chgData name="GINGUENE Franck" userId="6dd02597-da63-4c42-a4ba-ca9299b0d7be" providerId="ADAL" clId="{6C84F8A7-A3CD-4D91-8C02-620E818DC088}" dt="2023-10-10T14:49:14.172" v="2933" actId="5793"/>
        <pc:sldMkLst>
          <pc:docMk/>
          <pc:sldMk cId="2486102911" sldId="703"/>
        </pc:sldMkLst>
        <pc:spChg chg="del mod">
          <ac:chgData name="GINGUENE Franck" userId="6dd02597-da63-4c42-a4ba-ca9299b0d7be" providerId="ADAL" clId="{6C84F8A7-A3CD-4D91-8C02-620E818DC088}" dt="2023-10-10T14:29:57.431" v="2237" actId="478"/>
          <ac:spMkLst>
            <pc:docMk/>
            <pc:sldMk cId="2486102911" sldId="703"/>
            <ac:spMk id="2" creationId="{AB1DC5FF-CB81-8949-A97D-6E4E85B43408}"/>
          </ac:spMkLst>
        </pc:spChg>
        <pc:spChg chg="mod">
          <ac:chgData name="GINGUENE Franck" userId="6dd02597-da63-4c42-a4ba-ca9299b0d7be" providerId="ADAL" clId="{6C84F8A7-A3CD-4D91-8C02-620E818DC088}" dt="2023-10-10T14:49:04.662" v="2893" actId="1076"/>
          <ac:spMkLst>
            <pc:docMk/>
            <pc:sldMk cId="2486102911" sldId="703"/>
            <ac:spMk id="5" creationId="{D10E7A0E-20FA-AA3C-ACD2-DAD0C4678880}"/>
          </ac:spMkLst>
        </pc:spChg>
        <pc:spChg chg="mod">
          <ac:chgData name="GINGUENE Franck" userId="6dd02597-da63-4c42-a4ba-ca9299b0d7be" providerId="ADAL" clId="{6C84F8A7-A3CD-4D91-8C02-620E818DC088}" dt="2023-10-10T14:49:04.662" v="2893" actId="1076"/>
          <ac:spMkLst>
            <pc:docMk/>
            <pc:sldMk cId="2486102911" sldId="703"/>
            <ac:spMk id="6" creationId="{A56DCD9C-EC4E-5491-A305-2E419D970ACF}"/>
          </ac:spMkLst>
        </pc:spChg>
        <pc:spChg chg="mod">
          <ac:chgData name="GINGUENE Franck" userId="6dd02597-da63-4c42-a4ba-ca9299b0d7be" providerId="ADAL" clId="{6C84F8A7-A3CD-4D91-8C02-620E818DC088}" dt="2023-10-10T14:44:29.633" v="2794" actId="20577"/>
          <ac:spMkLst>
            <pc:docMk/>
            <pc:sldMk cId="2486102911" sldId="703"/>
            <ac:spMk id="7" creationId="{E1DA4804-696B-197C-10AF-EB210BF227CD}"/>
          </ac:spMkLst>
        </pc:spChg>
        <pc:spChg chg="mod">
          <ac:chgData name="GINGUENE Franck" userId="6dd02597-da63-4c42-a4ba-ca9299b0d7be" providerId="ADAL" clId="{6C84F8A7-A3CD-4D91-8C02-620E818DC088}" dt="2023-10-10T14:16:18.860" v="2218" actId="20577"/>
          <ac:spMkLst>
            <pc:docMk/>
            <pc:sldMk cId="2486102911" sldId="703"/>
            <ac:spMk id="9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4:39:22.192" v="2506" actId="20577"/>
          <ac:spMkLst>
            <pc:docMk/>
            <pc:sldMk cId="2486102911" sldId="703"/>
            <ac:spMk id="10" creationId="{00000000-0000-0000-0000-000000000000}"/>
          </ac:spMkLst>
        </pc:spChg>
      </pc:sldChg>
      <pc:sldChg chg="modSp add mod">
        <pc:chgData name="GINGUENE Franck" userId="6dd02597-da63-4c42-a4ba-ca9299b0d7be" providerId="ADAL" clId="{6C84F8A7-A3CD-4D91-8C02-620E818DC088}" dt="2023-10-10T14:54:28.378" v="2956" actId="20577"/>
        <pc:sldMkLst>
          <pc:docMk/>
          <pc:sldMk cId="4139572912" sldId="704"/>
        </pc:sldMkLst>
        <pc:spChg chg="mod">
          <ac:chgData name="GINGUENE Franck" userId="6dd02597-da63-4c42-a4ba-ca9299b0d7be" providerId="ADAL" clId="{6C84F8A7-A3CD-4D91-8C02-620E818DC088}" dt="2023-10-10T14:54:28.378" v="2956" actId="20577"/>
          <ac:spMkLst>
            <pc:docMk/>
            <pc:sldMk cId="4139572912" sldId="704"/>
            <ac:spMk id="4" creationId="{7E47EB41-ABBF-10F6-84F0-2D10E929146C}"/>
          </ac:spMkLst>
        </pc:spChg>
        <pc:spChg chg="mod">
          <ac:chgData name="GINGUENE Franck" userId="6dd02597-da63-4c42-a4ba-ca9299b0d7be" providerId="ADAL" clId="{6C84F8A7-A3CD-4D91-8C02-620E818DC088}" dt="2023-10-10T14:49:23.922" v="2935" actId="20577"/>
          <ac:spMkLst>
            <pc:docMk/>
            <pc:sldMk cId="4139572912" sldId="704"/>
            <ac:spMk id="6" creationId="{00000000-0000-0000-0000-000000000000}"/>
          </ac:spMkLst>
        </pc:spChg>
      </pc:sldChg>
      <pc:sldChg chg="addSp delSp modSp add mod">
        <pc:chgData name="GINGUENE Franck" userId="6dd02597-da63-4c42-a4ba-ca9299b0d7be" providerId="ADAL" clId="{6C84F8A7-A3CD-4D91-8C02-620E818DC088}" dt="2023-10-10T15:00:54.066" v="3529" actId="1076"/>
        <pc:sldMkLst>
          <pc:docMk/>
          <pc:sldMk cId="3222655271" sldId="705"/>
        </pc:sldMkLst>
        <pc:spChg chg="mod">
          <ac:chgData name="GINGUENE Franck" userId="6dd02597-da63-4c42-a4ba-ca9299b0d7be" providerId="ADAL" clId="{6C84F8A7-A3CD-4D91-8C02-620E818DC088}" dt="2023-10-10T14:54:59.724" v="3005" actId="14100"/>
          <ac:spMkLst>
            <pc:docMk/>
            <pc:sldMk cId="3222655271" sldId="705"/>
            <ac:spMk id="2" creationId="{00000000-0000-0000-0000-000000000000}"/>
          </ac:spMkLst>
        </pc:spChg>
        <pc:spChg chg="mod">
          <ac:chgData name="GINGUENE Franck" userId="6dd02597-da63-4c42-a4ba-ca9299b0d7be" providerId="ADAL" clId="{6C84F8A7-A3CD-4D91-8C02-620E818DC088}" dt="2023-10-10T14:56:19.548" v="3193" actId="20577"/>
          <ac:spMkLst>
            <pc:docMk/>
            <pc:sldMk cId="3222655271" sldId="705"/>
            <ac:spMk id="5" creationId="{00000000-0000-0000-0000-000000000000}"/>
          </ac:spMkLst>
        </pc:spChg>
        <pc:spChg chg="del">
          <ac:chgData name="GINGUENE Franck" userId="6dd02597-da63-4c42-a4ba-ca9299b0d7be" providerId="ADAL" clId="{6C84F8A7-A3CD-4D91-8C02-620E818DC088}" dt="2023-10-10T14:56:24.891" v="3194" actId="478"/>
          <ac:spMkLst>
            <pc:docMk/>
            <pc:sldMk cId="3222655271" sldId="705"/>
            <ac:spMk id="6" creationId="{00000000-0000-0000-0000-000000000000}"/>
          </ac:spMkLst>
        </pc:spChg>
        <pc:spChg chg="del">
          <ac:chgData name="GINGUENE Franck" userId="6dd02597-da63-4c42-a4ba-ca9299b0d7be" providerId="ADAL" clId="{6C84F8A7-A3CD-4D91-8C02-620E818DC088}" dt="2023-10-10T14:56:24.891" v="3194" actId="478"/>
          <ac:spMkLst>
            <pc:docMk/>
            <pc:sldMk cId="3222655271" sldId="705"/>
            <ac:spMk id="7" creationId="{00000000-0000-0000-0000-000000000000}"/>
          </ac:spMkLst>
        </pc:spChg>
        <pc:spChg chg="del">
          <ac:chgData name="GINGUENE Franck" userId="6dd02597-da63-4c42-a4ba-ca9299b0d7be" providerId="ADAL" clId="{6C84F8A7-A3CD-4D91-8C02-620E818DC088}" dt="2023-10-10T14:56:24.891" v="3194" actId="478"/>
          <ac:spMkLst>
            <pc:docMk/>
            <pc:sldMk cId="3222655271" sldId="705"/>
            <ac:spMk id="8" creationId="{00000000-0000-0000-0000-000000000000}"/>
          </ac:spMkLst>
        </pc:spChg>
        <pc:spChg chg="del">
          <ac:chgData name="GINGUENE Franck" userId="6dd02597-da63-4c42-a4ba-ca9299b0d7be" providerId="ADAL" clId="{6C84F8A7-A3CD-4D91-8C02-620E818DC088}" dt="2023-10-10T14:56:24.891" v="3194" actId="478"/>
          <ac:spMkLst>
            <pc:docMk/>
            <pc:sldMk cId="3222655271" sldId="705"/>
            <ac:spMk id="9" creationId="{00000000-0000-0000-0000-000000000000}"/>
          </ac:spMkLst>
        </pc:spChg>
        <pc:spChg chg="del">
          <ac:chgData name="GINGUENE Franck" userId="6dd02597-da63-4c42-a4ba-ca9299b0d7be" providerId="ADAL" clId="{6C84F8A7-A3CD-4D91-8C02-620E818DC088}" dt="2023-10-10T14:56:26.114" v="3195" actId="478"/>
          <ac:spMkLst>
            <pc:docMk/>
            <pc:sldMk cId="3222655271" sldId="705"/>
            <ac:spMk id="10" creationId="{00000000-0000-0000-0000-000000000000}"/>
          </ac:spMkLst>
        </pc:spChg>
        <pc:graphicFrameChg chg="add mod modGraphic">
          <ac:chgData name="GINGUENE Franck" userId="6dd02597-da63-4c42-a4ba-ca9299b0d7be" providerId="ADAL" clId="{6C84F8A7-A3CD-4D91-8C02-620E818DC088}" dt="2023-10-10T15:00:54.066" v="3529" actId="1076"/>
          <ac:graphicFrameMkLst>
            <pc:docMk/>
            <pc:sldMk cId="3222655271" sldId="705"/>
            <ac:graphicFrameMk id="11" creationId="{88CF55EA-D7EE-7CC7-E548-8A12CC1D7940}"/>
          </ac:graphicFrameMkLst>
        </pc:graphicFrameChg>
      </pc:sldChg>
      <pc:sldChg chg="addSp delSp modSp new mod">
        <pc:chgData name="GINGUENE Franck" userId="6dd02597-da63-4c42-a4ba-ca9299b0d7be" providerId="ADAL" clId="{6C84F8A7-A3CD-4D91-8C02-620E818DC088}" dt="2023-10-10T15:48:12.696" v="3847" actId="1076"/>
        <pc:sldMkLst>
          <pc:docMk/>
          <pc:sldMk cId="3097138254" sldId="706"/>
        </pc:sldMkLst>
        <pc:spChg chg="del">
          <ac:chgData name="GINGUENE Franck" userId="6dd02597-da63-4c42-a4ba-ca9299b0d7be" providerId="ADAL" clId="{6C84F8A7-A3CD-4D91-8C02-620E818DC088}" dt="2023-10-10T15:37:30.229" v="3600" actId="478"/>
          <ac:spMkLst>
            <pc:docMk/>
            <pc:sldMk cId="3097138254" sldId="706"/>
            <ac:spMk id="2" creationId="{57EFA1E8-D3E6-A204-13FD-6244B86A49ED}"/>
          </ac:spMkLst>
        </pc:spChg>
        <pc:spChg chg="mod">
          <ac:chgData name="GINGUENE Franck" userId="6dd02597-da63-4c42-a4ba-ca9299b0d7be" providerId="ADAL" clId="{6C84F8A7-A3CD-4D91-8C02-620E818DC088}" dt="2023-10-10T15:37:19.659" v="3599" actId="14100"/>
          <ac:spMkLst>
            <pc:docMk/>
            <pc:sldMk cId="3097138254" sldId="706"/>
            <ac:spMk id="3" creationId="{9F1D5F58-8455-23EA-5456-5C2A2BFCF0D2}"/>
          </ac:spMkLst>
        </pc:spChg>
        <pc:spChg chg="add del mod">
          <ac:chgData name="GINGUENE Franck" userId="6dd02597-da63-4c42-a4ba-ca9299b0d7be" providerId="ADAL" clId="{6C84F8A7-A3CD-4D91-8C02-620E818DC088}" dt="2023-10-10T15:39:20.694" v="3674" actId="478"/>
          <ac:spMkLst>
            <pc:docMk/>
            <pc:sldMk cId="3097138254" sldId="706"/>
            <ac:spMk id="7" creationId="{AFAD78D0-82E9-1E29-7FE7-F8184293DF69}"/>
          </ac:spMkLst>
        </pc:spChg>
        <pc:spChg chg="add mod">
          <ac:chgData name="GINGUENE Franck" userId="6dd02597-da63-4c42-a4ba-ca9299b0d7be" providerId="ADAL" clId="{6C84F8A7-A3CD-4D91-8C02-620E818DC088}" dt="2023-10-10T15:45:13.369" v="3801" actId="1076"/>
          <ac:spMkLst>
            <pc:docMk/>
            <pc:sldMk cId="3097138254" sldId="706"/>
            <ac:spMk id="20" creationId="{C69B3FFE-9527-33DF-CDB8-C1DDEC60008A}"/>
          </ac:spMkLst>
        </pc:spChg>
        <pc:spChg chg="add mod">
          <ac:chgData name="GINGUENE Franck" userId="6dd02597-da63-4c42-a4ba-ca9299b0d7be" providerId="ADAL" clId="{6C84F8A7-A3CD-4D91-8C02-620E818DC088}" dt="2023-10-10T15:48:12.696" v="3847" actId="1076"/>
          <ac:spMkLst>
            <pc:docMk/>
            <pc:sldMk cId="3097138254" sldId="706"/>
            <ac:spMk id="21" creationId="{D1B183DC-ECF2-C3D3-A221-A2BEA8D871C4}"/>
          </ac:spMkLst>
        </pc:spChg>
        <pc:spChg chg="add mod">
          <ac:chgData name="GINGUENE Franck" userId="6dd02597-da63-4c42-a4ba-ca9299b0d7be" providerId="ADAL" clId="{6C84F8A7-A3CD-4D91-8C02-620E818DC088}" dt="2023-10-10T15:45:27.188" v="3819" actId="1076"/>
          <ac:spMkLst>
            <pc:docMk/>
            <pc:sldMk cId="3097138254" sldId="706"/>
            <ac:spMk id="22" creationId="{50E1EC69-6325-025A-C893-4C281BC3C192}"/>
          </ac:spMkLst>
        </pc:spChg>
        <pc:spChg chg="add mod">
          <ac:chgData name="GINGUENE Franck" userId="6dd02597-da63-4c42-a4ba-ca9299b0d7be" providerId="ADAL" clId="{6C84F8A7-A3CD-4D91-8C02-620E818DC088}" dt="2023-10-10T15:45:37.864" v="3846" actId="20577"/>
          <ac:spMkLst>
            <pc:docMk/>
            <pc:sldMk cId="3097138254" sldId="706"/>
            <ac:spMk id="23" creationId="{70B302D4-1886-52C3-D472-9DF2086EAD0A}"/>
          </ac:spMkLst>
        </pc:spChg>
        <pc:graphicFrameChg chg="add mod modGraphic">
          <ac:chgData name="GINGUENE Franck" userId="6dd02597-da63-4c42-a4ba-ca9299b0d7be" providerId="ADAL" clId="{6C84F8A7-A3CD-4D91-8C02-620E818DC088}" dt="2023-10-10T15:38:31.780" v="3635" actId="1076"/>
          <ac:graphicFrameMkLst>
            <pc:docMk/>
            <pc:sldMk cId="3097138254" sldId="706"/>
            <ac:graphicFrameMk id="5" creationId="{AD84C836-03E8-5639-CEB0-50EBE668D334}"/>
          </ac:graphicFrameMkLst>
        </pc:graphicFrameChg>
        <pc:graphicFrameChg chg="add mod modGraphic">
          <ac:chgData name="GINGUENE Franck" userId="6dd02597-da63-4c42-a4ba-ca9299b0d7be" providerId="ADAL" clId="{6C84F8A7-A3CD-4D91-8C02-620E818DC088}" dt="2023-10-10T15:38:59.998" v="3671" actId="20577"/>
          <ac:graphicFrameMkLst>
            <pc:docMk/>
            <pc:sldMk cId="3097138254" sldId="706"/>
            <ac:graphicFrameMk id="6" creationId="{414DE3D8-E6B2-6339-54FC-AF175A4A0FAF}"/>
          </ac:graphicFrameMkLst>
        </pc:graphicFrameChg>
        <pc:graphicFrameChg chg="add mod modGraphic">
          <ac:chgData name="GINGUENE Franck" userId="6dd02597-da63-4c42-a4ba-ca9299b0d7be" providerId="ADAL" clId="{6C84F8A7-A3CD-4D91-8C02-620E818DC088}" dt="2023-10-10T15:43:00.284" v="3684" actId="207"/>
          <ac:graphicFrameMkLst>
            <pc:docMk/>
            <pc:sldMk cId="3097138254" sldId="706"/>
            <ac:graphicFrameMk id="8" creationId="{24E2F2ED-57DF-D443-F4B4-572E472160FF}"/>
          </ac:graphicFrameMkLst>
        </pc:graphicFrameChg>
        <pc:graphicFrameChg chg="add mod modGraphic">
          <ac:chgData name="GINGUENE Franck" userId="6dd02597-da63-4c42-a4ba-ca9299b0d7be" providerId="ADAL" clId="{6C84F8A7-A3CD-4D91-8C02-620E818DC088}" dt="2023-10-10T15:43:50.954" v="3707" actId="1076"/>
          <ac:graphicFrameMkLst>
            <pc:docMk/>
            <pc:sldMk cId="3097138254" sldId="706"/>
            <ac:graphicFrameMk id="11" creationId="{CE679709-F1C2-684C-7A59-7CBE0BA36791}"/>
          </ac:graphicFrameMkLst>
        </pc:graphicFrameChg>
        <pc:cxnChg chg="add mod">
          <ac:chgData name="GINGUENE Franck" userId="6dd02597-da63-4c42-a4ba-ca9299b0d7be" providerId="ADAL" clId="{6C84F8A7-A3CD-4D91-8C02-620E818DC088}" dt="2023-10-10T15:42:25.397" v="3678" actId="13822"/>
          <ac:cxnSpMkLst>
            <pc:docMk/>
            <pc:sldMk cId="3097138254" sldId="706"/>
            <ac:cxnSpMk id="10" creationId="{7E8BA4A5-EA95-8D18-3A91-405B0A6B344E}"/>
          </ac:cxnSpMkLst>
        </pc:cxnChg>
        <pc:cxnChg chg="add mod">
          <ac:chgData name="GINGUENE Franck" userId="6dd02597-da63-4c42-a4ba-ca9299b0d7be" providerId="ADAL" clId="{6C84F8A7-A3CD-4D91-8C02-620E818DC088}" dt="2023-10-10T15:44:04.966" v="3711" actId="14100"/>
          <ac:cxnSpMkLst>
            <pc:docMk/>
            <pc:sldMk cId="3097138254" sldId="706"/>
            <ac:cxnSpMk id="12" creationId="{CBF9332C-2F28-A495-E96C-1EF82D8D9B20}"/>
          </ac:cxnSpMkLst>
        </pc:cxnChg>
        <pc:cxnChg chg="add mod">
          <ac:chgData name="GINGUENE Franck" userId="6dd02597-da63-4c42-a4ba-ca9299b0d7be" providerId="ADAL" clId="{6C84F8A7-A3CD-4D91-8C02-620E818DC088}" dt="2023-10-10T15:44:12.013" v="3716" actId="1076"/>
          <ac:cxnSpMkLst>
            <pc:docMk/>
            <pc:sldMk cId="3097138254" sldId="706"/>
            <ac:cxnSpMk id="14" creationId="{284E0EE1-619F-7769-15B9-1167858FF2CC}"/>
          </ac:cxnSpMkLst>
        </pc:cxnChg>
        <pc:cxnChg chg="add mod">
          <ac:chgData name="GINGUENE Franck" userId="6dd02597-da63-4c42-a4ba-ca9299b0d7be" providerId="ADAL" clId="{6C84F8A7-A3CD-4D91-8C02-620E818DC088}" dt="2023-10-10T15:44:20.687" v="3719" actId="14100"/>
          <ac:cxnSpMkLst>
            <pc:docMk/>
            <pc:sldMk cId="3097138254" sldId="706"/>
            <ac:cxnSpMk id="17" creationId="{F3637DD4-DF8A-5938-C461-935E62D746AC}"/>
          </ac:cxnSpMkLst>
        </pc:cxnChg>
      </pc:sldChg>
      <pc:sldChg chg="modSp add mod">
        <pc:chgData name="GINGUENE Franck" userId="6dd02597-da63-4c42-a4ba-ca9299b0d7be" providerId="ADAL" clId="{6C84F8A7-A3CD-4D91-8C02-620E818DC088}" dt="2023-10-10T16:29:10.106" v="4069" actId="20577"/>
        <pc:sldMkLst>
          <pc:docMk/>
          <pc:sldMk cId="3358942841" sldId="707"/>
        </pc:sldMkLst>
        <pc:spChg chg="mod">
          <ac:chgData name="GINGUENE Franck" userId="6dd02597-da63-4c42-a4ba-ca9299b0d7be" providerId="ADAL" clId="{6C84F8A7-A3CD-4D91-8C02-620E818DC088}" dt="2023-10-10T16:29:10.106" v="4069" actId="20577"/>
          <ac:spMkLst>
            <pc:docMk/>
            <pc:sldMk cId="3358942841" sldId="707"/>
            <ac:spMk id="4" creationId="{7E47EB41-ABBF-10F6-84F0-2D10E929146C}"/>
          </ac:spMkLst>
        </pc:spChg>
        <pc:spChg chg="mod">
          <ac:chgData name="GINGUENE Franck" userId="6dd02597-da63-4c42-a4ba-ca9299b0d7be" providerId="ADAL" clId="{6C84F8A7-A3CD-4D91-8C02-620E818DC088}" dt="2023-10-10T16:29:05.771" v="4057" actId="20577"/>
          <ac:spMkLst>
            <pc:docMk/>
            <pc:sldMk cId="3358942841" sldId="707"/>
            <ac:spMk id="6" creationId="{00000000-0000-0000-0000-000000000000}"/>
          </ac:spMkLst>
        </pc:spChg>
      </pc:sldChg>
    </pc:docChg>
  </pc:docChgLst>
  <pc:docChgLst>
    <pc:chgData name="GINGUENE Franck" userId="6dd02597-da63-4c42-a4ba-ca9299b0d7be" providerId="ADAL" clId="{F85D7A9F-2D7D-4012-8D1C-C904FF8DFA05}"/>
    <pc:docChg chg="undo redo custSel addSld delSld modSld modSection">
      <pc:chgData name="GINGUENE Franck" userId="6dd02597-da63-4c42-a4ba-ca9299b0d7be" providerId="ADAL" clId="{F85D7A9F-2D7D-4012-8D1C-C904FF8DFA05}" dt="2023-10-07T19:40:08.616" v="2341" actId="20577"/>
      <pc:docMkLst>
        <pc:docMk/>
      </pc:docMkLst>
      <pc:sldChg chg="addSp delSp modSp add mod modClrScheme delAnim modAnim chgLayout">
        <pc:chgData name="GINGUENE Franck" userId="6dd02597-da63-4c42-a4ba-ca9299b0d7be" providerId="ADAL" clId="{F85D7A9F-2D7D-4012-8D1C-C904FF8DFA05}" dt="2023-10-07T19:16:46.449" v="1680"/>
        <pc:sldMkLst>
          <pc:docMk/>
          <pc:sldMk cId="796632217" sldId="263"/>
        </pc:sldMkLst>
        <pc:spChg chg="mod ord">
          <ac:chgData name="GINGUENE Franck" userId="6dd02597-da63-4c42-a4ba-ca9299b0d7be" providerId="ADAL" clId="{F85D7A9F-2D7D-4012-8D1C-C904FF8DFA05}" dt="2023-10-07T19:08:07.890" v="1585" actId="20577"/>
          <ac:spMkLst>
            <pc:docMk/>
            <pc:sldMk cId="796632217" sldId="263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3:06:04.899" v="70" actId="700"/>
          <ac:spMkLst>
            <pc:docMk/>
            <pc:sldMk cId="796632217" sldId="263"/>
            <ac:spMk id="3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3:06:04.899" v="70" actId="700"/>
          <ac:spMkLst>
            <pc:docMk/>
            <pc:sldMk cId="796632217" sldId="263"/>
            <ac:spMk id="4" creationId="{0CF1C5EC-9C82-8609-89FF-2B712FA20F99}"/>
          </ac:spMkLst>
        </pc:spChg>
        <pc:spChg chg="del mod">
          <ac:chgData name="GINGUENE Franck" userId="6dd02597-da63-4c42-a4ba-ca9299b0d7be" providerId="ADAL" clId="{F85D7A9F-2D7D-4012-8D1C-C904FF8DFA05}" dt="2023-10-07T19:07:56.425" v="1555" actId="478"/>
          <ac:spMkLst>
            <pc:docMk/>
            <pc:sldMk cId="796632217" sldId="263"/>
            <ac:spMk id="6" creationId="{00000000-0000-0000-0000-000000000000}"/>
          </ac:spMkLst>
        </pc:spChg>
        <pc:spChg chg="del mod">
          <ac:chgData name="GINGUENE Franck" userId="6dd02597-da63-4c42-a4ba-ca9299b0d7be" providerId="ADAL" clId="{F85D7A9F-2D7D-4012-8D1C-C904FF8DFA05}" dt="2023-10-07T19:07:54.649" v="1554" actId="478"/>
          <ac:spMkLst>
            <pc:docMk/>
            <pc:sldMk cId="796632217" sldId="263"/>
            <ac:spMk id="7" creationId="{00000000-0000-0000-0000-000000000000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8" creationId="{3201D22A-B101-AA99-C203-8495D2DC7081}"/>
          </ac:spMkLst>
        </pc:spChg>
        <pc:spChg chg="add del mod ord">
          <ac:chgData name="GINGUENE Franck" userId="6dd02597-da63-4c42-a4ba-ca9299b0d7be" providerId="ADAL" clId="{F85D7A9F-2D7D-4012-8D1C-C904FF8DFA05}" dt="2023-10-03T13:25:24.079" v="120" actId="478"/>
          <ac:spMkLst>
            <pc:docMk/>
            <pc:sldMk cId="796632217" sldId="263"/>
            <ac:spMk id="8" creationId="{C17C95D3-47A1-3E20-52CB-503397A5E38A}"/>
          </ac:spMkLst>
        </pc:spChg>
        <pc:spChg chg="add del mod">
          <ac:chgData name="GINGUENE Franck" userId="6dd02597-da63-4c42-a4ba-ca9299b0d7be" providerId="ADAL" clId="{F85D7A9F-2D7D-4012-8D1C-C904FF8DFA05}" dt="2023-10-07T19:07:51.953" v="1552" actId="478"/>
          <ac:spMkLst>
            <pc:docMk/>
            <pc:sldMk cId="796632217" sldId="263"/>
            <ac:spMk id="9" creationId="{F5651137-5B59-F2E2-7D04-D61963A3A14C}"/>
          </ac:spMkLst>
        </pc:spChg>
        <pc:spChg chg="add del mod">
          <ac:chgData name="GINGUENE Franck" userId="6dd02597-da63-4c42-a4ba-ca9299b0d7be" providerId="ADAL" clId="{F85D7A9F-2D7D-4012-8D1C-C904FF8DFA05}" dt="2023-10-07T19:07:50.761" v="1551" actId="478"/>
          <ac:spMkLst>
            <pc:docMk/>
            <pc:sldMk cId="796632217" sldId="263"/>
            <ac:spMk id="10" creationId="{37788ABD-AE2B-2D8C-514A-4F57809E5CA5}"/>
          </ac:spMkLst>
        </pc:spChg>
        <pc:spChg chg="add del mod">
          <ac:chgData name="GINGUENE Franck" userId="6dd02597-da63-4c42-a4ba-ca9299b0d7be" providerId="ADAL" clId="{F85D7A9F-2D7D-4012-8D1C-C904FF8DFA05}" dt="2023-10-07T19:07:53.246" v="1553" actId="478"/>
          <ac:spMkLst>
            <pc:docMk/>
            <pc:sldMk cId="796632217" sldId="263"/>
            <ac:spMk id="11" creationId="{6F499F7A-1AF2-E95E-0D0D-D605EEBAB03A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12" creationId="{B9D57C1F-BE50-F3AC-8ECC-7CC3308816A1}"/>
          </ac:spMkLst>
        </pc:spChg>
        <pc:spChg chg="add del mod">
          <ac:chgData name="GINGUENE Franck" userId="6dd02597-da63-4c42-a4ba-ca9299b0d7be" providerId="ADAL" clId="{F85D7A9F-2D7D-4012-8D1C-C904FF8DFA05}" dt="2023-10-07T19:10:48.369" v="1594" actId="478"/>
          <ac:spMkLst>
            <pc:docMk/>
            <pc:sldMk cId="796632217" sldId="263"/>
            <ac:spMk id="13" creationId="{446E0BE6-92C1-E3C6-FA6C-7DA98131EB3A}"/>
          </ac:spMkLst>
        </pc:spChg>
        <pc:spChg chg="add del mod">
          <ac:chgData name="GINGUENE Franck" userId="6dd02597-da63-4c42-a4ba-ca9299b0d7be" providerId="ADAL" clId="{F85D7A9F-2D7D-4012-8D1C-C904FF8DFA05}" dt="2023-10-07T19:11:01.729" v="1598" actId="478"/>
          <ac:spMkLst>
            <pc:docMk/>
            <pc:sldMk cId="796632217" sldId="263"/>
            <ac:spMk id="14" creationId="{16B3170A-442B-5210-1025-56ED919D388A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15" creationId="{C7043C08-DBA6-05DD-A177-A69DDAA49229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16" creationId="{0DFF9C8D-3398-99EF-6E2F-569F8187C943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17" creationId="{A5CEBE1C-B642-DE85-203C-D20A498851E2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18" creationId="{84DAEDC3-35D7-86DE-01A5-A0CF826393BD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19" creationId="{51CE34C6-FEBA-1B04-5F18-207C24901C39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20" creationId="{472C8DDB-46ED-0B9D-EFCA-626B7466669E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21" creationId="{1252322F-DD07-CCFA-695A-1883ECA3F340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22" creationId="{D10D726F-C8E3-EDAB-8CEE-1CFB921A58AB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23" creationId="{F5BEB767-4745-2187-BA0A-9C7C28BFE773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24" creationId="{67548A63-0278-D617-49DC-81795BA27515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25" creationId="{9B7487D4-50AF-03C0-6F04-DBDB4DF21FB3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26" creationId="{0742CA75-81DE-4BD3-8F17-A705EBF5FBF4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27" creationId="{888C697F-C665-6597-D10B-AF1104AB59A8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28" creationId="{DFCC2DBB-43BE-CB33-F3B5-329D4DE42E91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29" creationId="{A301F1C5-6DCA-F0C7-FE38-D2AF387C0AB2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30" creationId="{4DC8FD50-052D-D285-1715-3D750EA7E35C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31" creationId="{99370697-CBFC-1CBE-0A1F-41923777865A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32" creationId="{CA36099A-4AA4-7BF0-DBD2-F0FC1E3E4CF5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33" creationId="{9980164F-40C0-5DCA-B01A-35FD5DD24881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34" creationId="{66629FEC-2CB6-FD24-D23A-DAA1726B4B1D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35" creationId="{26468DB0-2D3E-1280-74E3-6D7AE7825BD1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36" creationId="{32342D76-9C16-0300-7EE0-91947B212F8F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37" creationId="{37F07F35-2791-D14C-28D0-2F879038DDF8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38" creationId="{1AE858EF-83A2-5623-4652-45933B0194D5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39" creationId="{FC6555BC-44A9-9A83-6B90-02BAE0B60D50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40" creationId="{E841F6B1-DAFB-121B-0B8C-2E6CF85EE0F3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41" creationId="{7A78D4D1-6C60-D7F8-C40F-85AE623AE1D7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42" creationId="{E5517084-EF8B-321C-3507-A8694358D22F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43" creationId="{0D69BB94-5E8F-482A-E9A8-E20AA10F886F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44" creationId="{3295CCD0-39EE-DDA7-9E29-3FFA89E566E3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45" creationId="{540C0749-8872-D691-3F73-43FAEB4B2ED0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46" creationId="{3C568EA1-B041-71F3-5976-3003EF079CFD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47" creationId="{2AE1BC61-4AE3-7A8B-34AE-67777390FBDB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48" creationId="{D7281182-9A49-8046-7D86-D2563D3B397B}"/>
          </ac:spMkLst>
        </pc:spChg>
        <pc:spChg chg="add del mod">
          <ac:chgData name="GINGUENE Franck" userId="6dd02597-da63-4c42-a4ba-ca9299b0d7be" providerId="ADAL" clId="{F85D7A9F-2D7D-4012-8D1C-C904FF8DFA05}" dt="2023-10-07T19:12:09.610" v="1623" actId="478"/>
          <ac:spMkLst>
            <pc:docMk/>
            <pc:sldMk cId="796632217" sldId="263"/>
            <ac:spMk id="49" creationId="{BFC35354-8CD8-6C5A-5B77-EE56DEA00808}"/>
          </ac:spMkLst>
        </pc:spChg>
        <pc:spChg chg="add del mod">
          <ac:chgData name="GINGUENE Franck" userId="6dd02597-da63-4c42-a4ba-ca9299b0d7be" providerId="ADAL" clId="{F85D7A9F-2D7D-4012-8D1C-C904FF8DFA05}" dt="2023-10-07T19:12:09.610" v="1623" actId="478"/>
          <ac:spMkLst>
            <pc:docMk/>
            <pc:sldMk cId="796632217" sldId="263"/>
            <ac:spMk id="50" creationId="{E99E40F5-FF8D-7A73-6811-B0B6EA6F92FD}"/>
          </ac:spMkLst>
        </pc:spChg>
        <pc:spChg chg="add del mod">
          <ac:chgData name="GINGUENE Franck" userId="6dd02597-da63-4c42-a4ba-ca9299b0d7be" providerId="ADAL" clId="{F85D7A9F-2D7D-4012-8D1C-C904FF8DFA05}" dt="2023-10-07T19:12:09.610" v="1623" actId="478"/>
          <ac:spMkLst>
            <pc:docMk/>
            <pc:sldMk cId="796632217" sldId="263"/>
            <ac:spMk id="51" creationId="{E58539A5-D0D2-81D8-7E32-825CDB2E7F5D}"/>
          </ac:spMkLst>
        </pc:spChg>
        <pc:spChg chg="add del mod">
          <ac:chgData name="GINGUENE Franck" userId="6dd02597-da63-4c42-a4ba-ca9299b0d7be" providerId="ADAL" clId="{F85D7A9F-2D7D-4012-8D1C-C904FF8DFA05}" dt="2023-10-07T19:12:09.610" v="1623" actId="478"/>
          <ac:spMkLst>
            <pc:docMk/>
            <pc:sldMk cId="796632217" sldId="263"/>
            <ac:spMk id="52" creationId="{C53F1D82-B33D-B52D-E866-CB2A5DE1E4AB}"/>
          </ac:spMkLst>
        </pc:spChg>
        <pc:spChg chg="add del mod">
          <ac:chgData name="GINGUENE Franck" userId="6dd02597-da63-4c42-a4ba-ca9299b0d7be" providerId="ADAL" clId="{F85D7A9F-2D7D-4012-8D1C-C904FF8DFA05}" dt="2023-10-07T19:12:09.610" v="1623" actId="478"/>
          <ac:spMkLst>
            <pc:docMk/>
            <pc:sldMk cId="796632217" sldId="263"/>
            <ac:spMk id="53" creationId="{EE6B727D-DBC5-D2C7-5AFF-8FDF8A6837DA}"/>
          </ac:spMkLst>
        </pc:spChg>
        <pc:spChg chg="add del mod">
          <ac:chgData name="GINGUENE Franck" userId="6dd02597-da63-4c42-a4ba-ca9299b0d7be" providerId="ADAL" clId="{F85D7A9F-2D7D-4012-8D1C-C904FF8DFA05}" dt="2023-10-07T19:12:09.610" v="1623" actId="478"/>
          <ac:spMkLst>
            <pc:docMk/>
            <pc:sldMk cId="796632217" sldId="263"/>
            <ac:spMk id="54" creationId="{BDBEF947-8346-6C99-399B-8BBF501FA79C}"/>
          </ac:spMkLst>
        </pc:spChg>
        <pc:spChg chg="add del mod">
          <ac:chgData name="GINGUENE Franck" userId="6dd02597-da63-4c42-a4ba-ca9299b0d7be" providerId="ADAL" clId="{F85D7A9F-2D7D-4012-8D1C-C904FF8DFA05}" dt="2023-10-07T19:12:09.610" v="1623" actId="478"/>
          <ac:spMkLst>
            <pc:docMk/>
            <pc:sldMk cId="796632217" sldId="263"/>
            <ac:spMk id="55" creationId="{DB941583-4C80-53C2-C83D-51EBA08BD655}"/>
          </ac:spMkLst>
        </pc:spChg>
        <pc:spChg chg="add del mod">
          <ac:chgData name="GINGUENE Franck" userId="6dd02597-da63-4c42-a4ba-ca9299b0d7be" providerId="ADAL" clId="{F85D7A9F-2D7D-4012-8D1C-C904FF8DFA05}" dt="2023-10-07T19:12:09.610" v="1623" actId="478"/>
          <ac:spMkLst>
            <pc:docMk/>
            <pc:sldMk cId="796632217" sldId="263"/>
            <ac:spMk id="56" creationId="{888C118F-3D04-E2D5-9752-8B1EA9C60622}"/>
          </ac:spMkLst>
        </pc:spChg>
        <pc:spChg chg="add del mod">
          <ac:chgData name="GINGUENE Franck" userId="6dd02597-da63-4c42-a4ba-ca9299b0d7be" providerId="ADAL" clId="{F85D7A9F-2D7D-4012-8D1C-C904FF8DFA05}" dt="2023-10-07T19:12:09.610" v="1623" actId="478"/>
          <ac:spMkLst>
            <pc:docMk/>
            <pc:sldMk cId="796632217" sldId="263"/>
            <ac:spMk id="57" creationId="{5E59BF85-5C7A-1170-505F-862228945BB9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58" creationId="{CD65F2D8-AA5F-F2EE-BA2A-A2C5025053AC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59" creationId="{B58FE63A-9A71-D335-0B5E-5162FDC2A684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60" creationId="{0FD5BEBC-D466-3277-B3B4-684A84C56C98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61" creationId="{7BB7FA27-393D-8DD9-A4F2-7FAD9C8ED9CE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62" creationId="{E69DB3B8-4C39-CA02-E614-11663B3123E0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63" creationId="{A0432CC4-E8DA-66A7-D7E5-5B85FF4FEC44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64" creationId="{65CD1FF4-989E-7012-8221-4FB3C4F20E2A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65" creationId="{2971008F-F410-BA9C-60C8-F751B4B5ADA5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66" creationId="{0D538AA8-E7CB-A778-1DD2-7A570C3E69C5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67" creationId="{2AE1E6A1-5B02-2571-F5FB-6D6DAA0836F7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68" creationId="{298312B6-916D-9667-F182-5021E09A4686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69" creationId="{B16BB20D-2D22-7CC7-DCD7-3C818991C013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70" creationId="{D97B0EF7-13B0-A543-373F-5006B387636C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71" creationId="{CC684341-E0AD-831C-1794-3C72AC9ED1C8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72" creationId="{6093A1EF-7674-D899-4890-178E9AFCB15A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73" creationId="{456699EE-7BFC-2959-0A35-9A0AF3F511CD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74" creationId="{DB10E6AA-1083-BF4C-2BC6-CAE9FF4BAB1C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75" creationId="{ECAA420C-BC6A-CE6F-3897-AB580CEF4C9C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76" creationId="{2244EDA0-7F90-DE21-7DFF-EE700CEAF33B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77" creationId="{3D4D55AA-5A90-232C-024D-7B4EF4BC9F69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78" creationId="{99061B69-E4C4-FE01-B965-BFD59755B914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79" creationId="{42824283-4C37-10B3-F567-6B0E2FF71953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80" creationId="{926E767D-7EDD-4633-AE8D-CF1ABEAF9993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81" creationId="{8A0E64D7-3368-8A33-6EF5-92B4E78E05EF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82" creationId="{2CD5EBEB-2214-BB10-2FD0-AAC043BB8014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83" creationId="{1B4EEC8D-6B27-0F92-6FC1-A212E9B666B2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84" creationId="{81962BFB-9A6A-7188-5A8D-5393E3BA3857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85" creationId="{3046FC7E-C1CF-FE97-A952-5718EADDC4B4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86" creationId="{A4DFFFE1-E19A-AC2F-A919-DAB1AD7A61E2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87" creationId="{847ED506-82A7-BADE-767D-BC624C47FEEB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88" creationId="{2FC32576-1FBC-AE8A-1FAF-300879269DC1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89" creationId="{FB9674C2-D52B-67C7-0114-A84E71109F0B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90" creationId="{28DC5590-D4D0-018E-1D49-2B1B9B63D6B6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91" creationId="{1FECDA3D-4EE6-BFB0-18AC-EA1E64DD508C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92" creationId="{DD4F3416-6F35-E8D9-0CCB-4E5ACC6563EA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93" creationId="{455EE5AA-16FC-36B0-2B6F-BBCBAC30DDB8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94" creationId="{11029754-EB92-721B-2E2F-3B2E680C2468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95" creationId="{602EE3D5-7112-FD20-BE00-A2F800BEC4D5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96" creationId="{7E4DE82F-5D84-E039-53C6-21AFE7A02258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97" creationId="{6EEA26E3-2417-019B-799B-DA6EC8CA2ABC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98" creationId="{32DE048D-696B-ACC1-2200-AC88CBC55978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99" creationId="{27E2DF45-C3BC-7CCC-CEFC-A36A01F2F45F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100" creationId="{FC1B3D3D-0CA8-74CC-9628-159807147BAE}"/>
          </ac:spMkLst>
        </pc:spChg>
        <pc:spChg chg="add mod">
          <ac:chgData name="GINGUENE Franck" userId="6dd02597-da63-4c42-a4ba-ca9299b0d7be" providerId="ADAL" clId="{F85D7A9F-2D7D-4012-8D1C-C904FF8DFA05}" dt="2023-10-07T19:16:22.567" v="1679" actId="1076"/>
          <ac:spMkLst>
            <pc:docMk/>
            <pc:sldMk cId="796632217" sldId="263"/>
            <ac:spMk id="101" creationId="{4826C044-99C9-137F-BE44-5DD1EEE9856A}"/>
          </ac:spMkLst>
        </pc:spChg>
        <pc:picChg chg="del mod">
          <ac:chgData name="GINGUENE Franck" userId="6dd02597-da63-4c42-a4ba-ca9299b0d7be" providerId="ADAL" clId="{F85D7A9F-2D7D-4012-8D1C-C904FF8DFA05}" dt="2023-10-07T19:07:49.124" v="1550" actId="478"/>
          <ac:picMkLst>
            <pc:docMk/>
            <pc:sldMk cId="796632217" sldId="263"/>
            <ac:picMk id="5" creationId="{00000000-0000-0000-0000-000000000000}"/>
          </ac:picMkLst>
        </pc:picChg>
      </pc:sldChg>
      <pc:sldChg chg="addSp delSp modSp add mod modClrScheme chgLayout">
        <pc:chgData name="GINGUENE Franck" userId="6dd02597-da63-4c42-a4ba-ca9299b0d7be" providerId="ADAL" clId="{F85D7A9F-2D7D-4012-8D1C-C904FF8DFA05}" dt="2023-10-03T14:10:50.975" v="517" actId="20577"/>
        <pc:sldMkLst>
          <pc:docMk/>
          <pc:sldMk cId="27868711" sldId="271"/>
        </pc:sldMkLst>
        <pc:spChg chg="mod ord">
          <ac:chgData name="GINGUENE Franck" userId="6dd02597-da63-4c42-a4ba-ca9299b0d7be" providerId="ADAL" clId="{F85D7A9F-2D7D-4012-8D1C-C904FF8DFA05}" dt="2023-10-03T13:33:36.212" v="374" actId="14100"/>
          <ac:spMkLst>
            <pc:docMk/>
            <pc:sldMk cId="27868711" sldId="271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3:32:59.037" v="309" actId="700"/>
          <ac:spMkLst>
            <pc:docMk/>
            <pc:sldMk cId="27868711" sldId="271"/>
            <ac:spMk id="3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3:33:39.184" v="376" actId="20577"/>
          <ac:spMkLst>
            <pc:docMk/>
            <pc:sldMk cId="27868711" sldId="271"/>
            <ac:spMk id="4" creationId="{BBAE06B6-51F0-584E-C425-2500D62E7EB3}"/>
          </ac:spMkLst>
        </pc:spChg>
        <pc:spChg chg="add del mod ord">
          <ac:chgData name="GINGUENE Franck" userId="6dd02597-da63-4c42-a4ba-ca9299b0d7be" providerId="ADAL" clId="{F85D7A9F-2D7D-4012-8D1C-C904FF8DFA05}" dt="2023-10-03T13:33:02.251" v="310" actId="478"/>
          <ac:spMkLst>
            <pc:docMk/>
            <pc:sldMk cId="27868711" sldId="271"/>
            <ac:spMk id="5" creationId="{B623F94B-9758-C7F9-38BB-1F4FC5A288D3}"/>
          </ac:spMkLst>
        </pc:spChg>
        <pc:spChg chg="mod">
          <ac:chgData name="GINGUENE Franck" userId="6dd02597-da63-4c42-a4ba-ca9299b0d7be" providerId="ADAL" clId="{F85D7A9F-2D7D-4012-8D1C-C904FF8DFA05}" dt="2023-10-03T14:10:50.975" v="517" actId="20577"/>
          <ac:spMkLst>
            <pc:docMk/>
            <pc:sldMk cId="27868711" sldId="271"/>
            <ac:spMk id="8" creationId="{00000000-0000-0000-0000-000000000000}"/>
          </ac:spMkLst>
        </pc:spChg>
      </pc:sldChg>
      <pc:sldChg chg="addSp modSp add mod modClrScheme chgLayout">
        <pc:chgData name="GINGUENE Franck" userId="6dd02597-da63-4c42-a4ba-ca9299b0d7be" providerId="ADAL" clId="{F85D7A9F-2D7D-4012-8D1C-C904FF8DFA05}" dt="2023-10-03T13:35:31.365" v="458" actId="1076"/>
        <pc:sldMkLst>
          <pc:docMk/>
          <pc:sldMk cId="926751346" sldId="272"/>
        </pc:sldMkLst>
        <pc:spChg chg="mod ord">
          <ac:chgData name="GINGUENE Franck" userId="6dd02597-da63-4c42-a4ba-ca9299b0d7be" providerId="ADAL" clId="{F85D7A9F-2D7D-4012-8D1C-C904FF8DFA05}" dt="2023-10-03T13:35:10.447" v="451" actId="700"/>
          <ac:spMkLst>
            <pc:docMk/>
            <pc:sldMk cId="926751346" sldId="272"/>
            <ac:spMk id="2" creationId="{C02C5318-1A1E-49D0-B2E2-A4B0FA9E8A40}"/>
          </ac:spMkLst>
        </pc:spChg>
        <pc:spChg chg="mod ord">
          <ac:chgData name="GINGUENE Franck" userId="6dd02597-da63-4c42-a4ba-ca9299b0d7be" providerId="ADAL" clId="{F85D7A9F-2D7D-4012-8D1C-C904FF8DFA05}" dt="2023-10-03T13:35:10.447" v="451" actId="700"/>
          <ac:spMkLst>
            <pc:docMk/>
            <pc:sldMk cId="926751346" sldId="272"/>
            <ac:spMk id="3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3:35:31.365" v="458" actId="1076"/>
          <ac:spMkLst>
            <pc:docMk/>
            <pc:sldMk cId="926751346" sldId="272"/>
            <ac:spMk id="4" creationId="{7E47EB41-ABBF-10F6-84F0-2D10E929146C}"/>
          </ac:spMkLst>
        </pc:spChg>
      </pc:sldChg>
      <pc:sldChg chg="addSp delSp modSp add mod modClrScheme chgLayout">
        <pc:chgData name="GINGUENE Franck" userId="6dd02597-da63-4c42-a4ba-ca9299b0d7be" providerId="ADAL" clId="{F85D7A9F-2D7D-4012-8D1C-C904FF8DFA05}" dt="2023-10-03T13:23:33.826" v="119" actId="20577"/>
        <pc:sldMkLst>
          <pc:docMk/>
          <pc:sldMk cId="3072723215" sldId="274"/>
        </pc:sldMkLst>
        <pc:spChg chg="mod ord">
          <ac:chgData name="GINGUENE Franck" userId="6dd02597-da63-4c42-a4ba-ca9299b0d7be" providerId="ADAL" clId="{F85D7A9F-2D7D-4012-8D1C-C904FF8DFA05}" dt="2023-10-03T13:06:41.538" v="73" actId="700"/>
          <ac:spMkLst>
            <pc:docMk/>
            <pc:sldMk cId="3072723215" sldId="274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3:06:41.538" v="73" actId="700"/>
          <ac:spMkLst>
            <pc:docMk/>
            <pc:sldMk cId="3072723215" sldId="274"/>
            <ac:spMk id="3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3:23:33.826" v="119" actId="20577"/>
          <ac:spMkLst>
            <pc:docMk/>
            <pc:sldMk cId="3072723215" sldId="274"/>
            <ac:spMk id="5" creationId="{C1771D83-9559-B313-8E28-A5D870DD6159}"/>
          </ac:spMkLst>
        </pc:spChg>
        <pc:spChg chg="add del mod ord">
          <ac:chgData name="GINGUENE Franck" userId="6dd02597-da63-4c42-a4ba-ca9299b0d7be" providerId="ADAL" clId="{F85D7A9F-2D7D-4012-8D1C-C904FF8DFA05}" dt="2023-10-03T13:06:57.797" v="75" actId="478"/>
          <ac:spMkLst>
            <pc:docMk/>
            <pc:sldMk cId="3072723215" sldId="274"/>
            <ac:spMk id="6" creationId="{0C8696B0-B17E-0245-D5A0-488FF284AC48}"/>
          </ac:spMkLst>
        </pc:spChg>
        <pc:spChg chg="mod">
          <ac:chgData name="GINGUENE Franck" userId="6dd02597-da63-4c42-a4ba-ca9299b0d7be" providerId="ADAL" clId="{F85D7A9F-2D7D-4012-8D1C-C904FF8DFA05}" dt="2023-10-03T13:07:15.849" v="76" actId="1076"/>
          <ac:spMkLst>
            <pc:docMk/>
            <pc:sldMk cId="3072723215" sldId="274"/>
            <ac:spMk id="8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3T13:17:17.545" v="90" actId="20577"/>
          <ac:spMkLst>
            <pc:docMk/>
            <pc:sldMk cId="3072723215" sldId="274"/>
            <ac:spMk id="10" creationId="{00000000-0000-0000-0000-000000000000}"/>
          </ac:spMkLst>
        </pc:spChg>
        <pc:spChg chg="add mod">
          <ac:chgData name="GINGUENE Franck" userId="6dd02597-da63-4c42-a4ba-ca9299b0d7be" providerId="ADAL" clId="{F85D7A9F-2D7D-4012-8D1C-C904FF8DFA05}" dt="2023-10-03T13:19:40.739" v="100" actId="14100"/>
          <ac:spMkLst>
            <pc:docMk/>
            <pc:sldMk cId="3072723215" sldId="274"/>
            <ac:spMk id="11" creationId="{02475F71-746A-0AE5-E23D-BE25EBDACE43}"/>
          </ac:spMkLst>
        </pc:spChg>
        <pc:spChg chg="add mod">
          <ac:chgData name="GINGUENE Franck" userId="6dd02597-da63-4c42-a4ba-ca9299b0d7be" providerId="ADAL" clId="{F85D7A9F-2D7D-4012-8D1C-C904FF8DFA05}" dt="2023-10-03T13:18:36.867" v="98" actId="1076"/>
          <ac:spMkLst>
            <pc:docMk/>
            <pc:sldMk cId="3072723215" sldId="274"/>
            <ac:spMk id="17" creationId="{DE6CEFED-9AD8-941E-CA27-D3D4482F6141}"/>
          </ac:spMkLst>
        </pc:spChg>
        <pc:picChg chg="mod">
          <ac:chgData name="GINGUENE Franck" userId="6dd02597-da63-4c42-a4ba-ca9299b0d7be" providerId="ADAL" clId="{F85D7A9F-2D7D-4012-8D1C-C904FF8DFA05}" dt="2023-10-03T13:16:07.051" v="83" actId="1076"/>
          <ac:picMkLst>
            <pc:docMk/>
            <pc:sldMk cId="3072723215" sldId="274"/>
            <ac:picMk id="4" creationId="{00000000-0000-0000-0000-000000000000}"/>
          </ac:picMkLst>
        </pc:picChg>
        <pc:picChg chg="mod">
          <ac:chgData name="GINGUENE Franck" userId="6dd02597-da63-4c42-a4ba-ca9299b0d7be" providerId="ADAL" clId="{F85D7A9F-2D7D-4012-8D1C-C904FF8DFA05}" dt="2023-10-03T13:17:25.099" v="91" actId="1076"/>
          <ac:picMkLst>
            <pc:docMk/>
            <pc:sldMk cId="3072723215" sldId="274"/>
            <ac:picMk id="9" creationId="{00000000-0000-0000-0000-000000000000}"/>
          </ac:picMkLst>
        </pc:picChg>
        <pc:picChg chg="add mod">
          <ac:chgData name="GINGUENE Franck" userId="6dd02597-da63-4c42-a4ba-ca9299b0d7be" providerId="ADAL" clId="{F85D7A9F-2D7D-4012-8D1C-C904FF8DFA05}" dt="2023-10-03T13:16:10.231" v="85" actId="1076"/>
          <ac:picMkLst>
            <pc:docMk/>
            <pc:sldMk cId="3072723215" sldId="274"/>
            <ac:picMk id="13" creationId="{C3A599D0-3418-C0FF-0599-ED902C839E24}"/>
          </ac:picMkLst>
        </pc:picChg>
        <pc:picChg chg="add mod">
          <ac:chgData name="GINGUENE Franck" userId="6dd02597-da63-4c42-a4ba-ca9299b0d7be" providerId="ADAL" clId="{F85D7A9F-2D7D-4012-8D1C-C904FF8DFA05}" dt="2023-10-03T13:18:03.220" v="94" actId="1076"/>
          <ac:picMkLst>
            <pc:docMk/>
            <pc:sldMk cId="3072723215" sldId="274"/>
            <ac:picMk id="15" creationId="{90E848E6-826B-1AFD-7E7E-06C59A57B9AB}"/>
          </ac:picMkLst>
        </pc:picChg>
      </pc:sldChg>
      <pc:sldChg chg="addSp delSp modSp add mod modClrScheme chgLayout">
        <pc:chgData name="GINGUENE Franck" userId="6dd02597-da63-4c42-a4ba-ca9299b0d7be" providerId="ADAL" clId="{F85D7A9F-2D7D-4012-8D1C-C904FF8DFA05}" dt="2023-10-03T14:11:19.718" v="550" actId="20577"/>
        <pc:sldMkLst>
          <pc:docMk/>
          <pc:sldMk cId="1547539142" sldId="275"/>
        </pc:sldMkLst>
        <pc:spChg chg="mod ord">
          <ac:chgData name="GINGUENE Franck" userId="6dd02597-da63-4c42-a4ba-ca9299b0d7be" providerId="ADAL" clId="{F85D7A9F-2D7D-4012-8D1C-C904FF8DFA05}" dt="2023-10-03T13:39:09.647" v="488" actId="20577"/>
          <ac:spMkLst>
            <pc:docMk/>
            <pc:sldMk cId="1547539142" sldId="275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3:38:54.451" v="460" actId="700"/>
          <ac:spMkLst>
            <pc:docMk/>
            <pc:sldMk cId="1547539142" sldId="275"/>
            <ac:spMk id="3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3T14:11:19.718" v="550" actId="20577"/>
          <ac:spMkLst>
            <pc:docMk/>
            <pc:sldMk cId="1547539142" sldId="275"/>
            <ac:spMk id="4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3:39:01.697" v="461"/>
          <ac:spMkLst>
            <pc:docMk/>
            <pc:sldMk cId="1547539142" sldId="275"/>
            <ac:spMk id="5" creationId="{B1D62AD8-297A-DF0F-6581-43165AB594F8}"/>
          </ac:spMkLst>
        </pc:spChg>
        <pc:spChg chg="add del mod ord">
          <ac:chgData name="GINGUENE Franck" userId="6dd02597-da63-4c42-a4ba-ca9299b0d7be" providerId="ADAL" clId="{F85D7A9F-2D7D-4012-8D1C-C904FF8DFA05}" dt="2023-10-03T13:39:12.166" v="489" actId="478"/>
          <ac:spMkLst>
            <pc:docMk/>
            <pc:sldMk cId="1547539142" sldId="275"/>
            <ac:spMk id="6" creationId="{AF500479-1C92-42AA-CF35-F9FB669D89E8}"/>
          </ac:spMkLst>
        </pc:spChg>
      </pc:sldChg>
      <pc:sldChg chg="addSp delSp modSp add mod modClrScheme chgLayout">
        <pc:chgData name="GINGUENE Franck" userId="6dd02597-da63-4c42-a4ba-ca9299b0d7be" providerId="ADAL" clId="{F85D7A9F-2D7D-4012-8D1C-C904FF8DFA05}" dt="2023-10-03T14:37:12.183" v="618" actId="14100"/>
        <pc:sldMkLst>
          <pc:docMk/>
          <pc:sldMk cId="1727651323" sldId="276"/>
        </pc:sldMkLst>
        <pc:spChg chg="mod ord">
          <ac:chgData name="GINGUENE Franck" userId="6dd02597-da63-4c42-a4ba-ca9299b0d7be" providerId="ADAL" clId="{F85D7A9F-2D7D-4012-8D1C-C904FF8DFA05}" dt="2023-10-03T14:36:42.667" v="612" actId="14100"/>
          <ac:spMkLst>
            <pc:docMk/>
            <pc:sldMk cId="1727651323" sldId="276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4:36:38.444" v="611" actId="700"/>
          <ac:spMkLst>
            <pc:docMk/>
            <pc:sldMk cId="1727651323" sldId="276"/>
            <ac:spMk id="3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4:36:38.444" v="611" actId="700"/>
          <ac:spMkLst>
            <pc:docMk/>
            <pc:sldMk cId="1727651323" sldId="276"/>
            <ac:spMk id="4" creationId="{26EA25C7-5412-CFA8-F249-BFA633A30357}"/>
          </ac:spMkLst>
        </pc:spChg>
        <pc:spChg chg="mod">
          <ac:chgData name="GINGUENE Franck" userId="6dd02597-da63-4c42-a4ba-ca9299b0d7be" providerId="ADAL" clId="{F85D7A9F-2D7D-4012-8D1C-C904FF8DFA05}" dt="2023-10-03T14:36:52.256" v="614" actId="1076"/>
          <ac:spMkLst>
            <pc:docMk/>
            <pc:sldMk cId="1727651323" sldId="276"/>
            <ac:spMk id="5" creationId="{00000000-0000-0000-0000-000000000000}"/>
          </ac:spMkLst>
        </pc:spChg>
        <pc:spChg chg="add del mod ord">
          <ac:chgData name="GINGUENE Franck" userId="6dd02597-da63-4c42-a4ba-ca9299b0d7be" providerId="ADAL" clId="{F85D7A9F-2D7D-4012-8D1C-C904FF8DFA05}" dt="2023-10-03T14:36:45.354" v="613" actId="478"/>
          <ac:spMkLst>
            <pc:docMk/>
            <pc:sldMk cId="1727651323" sldId="276"/>
            <ac:spMk id="6" creationId="{8E06BAEA-FF6B-E49C-F977-88C7E4F997F7}"/>
          </ac:spMkLst>
        </pc:spChg>
        <pc:spChg chg="mod">
          <ac:chgData name="GINGUENE Franck" userId="6dd02597-da63-4c42-a4ba-ca9299b0d7be" providerId="ADAL" clId="{F85D7A9F-2D7D-4012-8D1C-C904FF8DFA05}" dt="2023-10-03T14:37:12.183" v="618" actId="14100"/>
          <ac:spMkLst>
            <pc:docMk/>
            <pc:sldMk cId="1727651323" sldId="276"/>
            <ac:spMk id="7" creationId="{00000000-0000-0000-0000-000000000000}"/>
          </ac:spMkLst>
        </pc:spChg>
      </pc:sldChg>
      <pc:sldChg chg="addSp delSp modSp add mod modClrScheme chgLayout">
        <pc:chgData name="GINGUENE Franck" userId="6dd02597-da63-4c42-a4ba-ca9299b0d7be" providerId="ADAL" clId="{F85D7A9F-2D7D-4012-8D1C-C904FF8DFA05}" dt="2023-10-03T14:43:10.928" v="727" actId="1076"/>
        <pc:sldMkLst>
          <pc:docMk/>
          <pc:sldMk cId="3638334766" sldId="277"/>
        </pc:sldMkLst>
        <pc:spChg chg="mod ord">
          <ac:chgData name="GINGUENE Franck" userId="6dd02597-da63-4c42-a4ba-ca9299b0d7be" providerId="ADAL" clId="{F85D7A9F-2D7D-4012-8D1C-C904FF8DFA05}" dt="2023-10-03T14:39:08.595" v="621" actId="14100"/>
          <ac:spMkLst>
            <pc:docMk/>
            <pc:sldMk cId="3638334766" sldId="277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4:39:04.949" v="620" actId="700"/>
          <ac:spMkLst>
            <pc:docMk/>
            <pc:sldMk cId="3638334766" sldId="277"/>
            <ac:spMk id="3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4:39:04.949" v="620" actId="700"/>
          <ac:spMkLst>
            <pc:docMk/>
            <pc:sldMk cId="3638334766" sldId="277"/>
            <ac:spMk id="4" creationId="{CFDB659E-77C5-EE75-AAE0-FB03E8AFF999}"/>
          </ac:spMkLst>
        </pc:spChg>
        <pc:spChg chg="add del mod ord">
          <ac:chgData name="GINGUENE Franck" userId="6dd02597-da63-4c42-a4ba-ca9299b0d7be" providerId="ADAL" clId="{F85D7A9F-2D7D-4012-8D1C-C904FF8DFA05}" dt="2023-10-03T14:39:10.757" v="622" actId="478"/>
          <ac:spMkLst>
            <pc:docMk/>
            <pc:sldMk cId="3638334766" sldId="277"/>
            <ac:spMk id="5" creationId="{6FFC17F0-6A63-682E-DA11-2E47F2677565}"/>
          </ac:spMkLst>
        </pc:spChg>
        <pc:spChg chg="mod">
          <ac:chgData name="GINGUENE Franck" userId="6dd02597-da63-4c42-a4ba-ca9299b0d7be" providerId="ADAL" clId="{F85D7A9F-2D7D-4012-8D1C-C904FF8DFA05}" dt="2023-10-03T14:43:08.605" v="726" actId="1076"/>
          <ac:spMkLst>
            <pc:docMk/>
            <pc:sldMk cId="3638334766" sldId="277"/>
            <ac:spMk id="6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3T14:43:10.928" v="727" actId="1076"/>
          <ac:spMkLst>
            <pc:docMk/>
            <pc:sldMk cId="3638334766" sldId="277"/>
            <ac:spMk id="8" creationId="{00000000-0000-0000-0000-000000000000}"/>
          </ac:spMkLst>
        </pc:spChg>
      </pc:sldChg>
      <pc:sldChg chg="addSp delSp modSp add mod modClrScheme chgLayout">
        <pc:chgData name="GINGUENE Franck" userId="6dd02597-da63-4c42-a4ba-ca9299b0d7be" providerId="ADAL" clId="{F85D7A9F-2D7D-4012-8D1C-C904FF8DFA05}" dt="2023-10-03T14:45:05.489" v="739"/>
        <pc:sldMkLst>
          <pc:docMk/>
          <pc:sldMk cId="2903738558" sldId="278"/>
        </pc:sldMkLst>
        <pc:spChg chg="mod ord">
          <ac:chgData name="GINGUENE Franck" userId="6dd02597-da63-4c42-a4ba-ca9299b0d7be" providerId="ADAL" clId="{F85D7A9F-2D7D-4012-8D1C-C904FF8DFA05}" dt="2023-10-03T14:44:01.398" v="730" actId="14100"/>
          <ac:spMkLst>
            <pc:docMk/>
            <pc:sldMk cId="2903738558" sldId="278"/>
            <ac:spMk id="2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3T14:44:18.710" v="733" actId="207"/>
          <ac:spMkLst>
            <pc:docMk/>
            <pc:sldMk cId="2903738558" sldId="278"/>
            <ac:spMk id="3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3T14:44:38.883" v="737"/>
          <ac:spMkLst>
            <pc:docMk/>
            <pc:sldMk cId="2903738558" sldId="278"/>
            <ac:spMk id="4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3T14:44:54.089" v="738"/>
          <ac:spMkLst>
            <pc:docMk/>
            <pc:sldMk cId="2903738558" sldId="278"/>
            <ac:spMk id="5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4:43:57.861" v="729" actId="700"/>
          <ac:spMkLst>
            <pc:docMk/>
            <pc:sldMk cId="2903738558" sldId="278"/>
            <ac:spMk id="6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4:43:57.861" v="729" actId="700"/>
          <ac:spMkLst>
            <pc:docMk/>
            <pc:sldMk cId="2903738558" sldId="278"/>
            <ac:spMk id="7" creationId="{C6AF1E66-7F9B-BB0C-82A7-E67951619AD0}"/>
          </ac:spMkLst>
        </pc:spChg>
        <pc:spChg chg="add del mod ord">
          <ac:chgData name="GINGUENE Franck" userId="6dd02597-da63-4c42-a4ba-ca9299b0d7be" providerId="ADAL" clId="{F85D7A9F-2D7D-4012-8D1C-C904FF8DFA05}" dt="2023-10-03T14:44:07.119" v="731" actId="478"/>
          <ac:spMkLst>
            <pc:docMk/>
            <pc:sldMk cId="2903738558" sldId="278"/>
            <ac:spMk id="8" creationId="{30832595-C6B8-C2A4-FF09-A948053B31DD}"/>
          </ac:spMkLst>
        </pc:spChg>
        <pc:spChg chg="mod">
          <ac:chgData name="GINGUENE Franck" userId="6dd02597-da63-4c42-a4ba-ca9299b0d7be" providerId="ADAL" clId="{F85D7A9F-2D7D-4012-8D1C-C904FF8DFA05}" dt="2023-10-03T14:45:05.489" v="739"/>
          <ac:spMkLst>
            <pc:docMk/>
            <pc:sldMk cId="2903738558" sldId="278"/>
            <ac:spMk id="10" creationId="{00000000-0000-0000-0000-000000000000}"/>
          </ac:spMkLst>
        </pc:spChg>
      </pc:sldChg>
      <pc:sldChg chg="addSp delSp modSp add mod modClrScheme chgLayout modNotesTx">
        <pc:chgData name="GINGUENE Franck" userId="6dd02597-da63-4c42-a4ba-ca9299b0d7be" providerId="ADAL" clId="{F85D7A9F-2D7D-4012-8D1C-C904FF8DFA05}" dt="2023-10-03T14:42:54.995" v="725"/>
        <pc:sldMkLst>
          <pc:docMk/>
          <pc:sldMk cId="1329756467" sldId="279"/>
        </pc:sldMkLst>
        <pc:spChg chg="mod ord">
          <ac:chgData name="GINGUENE Franck" userId="6dd02597-da63-4c42-a4ba-ca9299b0d7be" providerId="ADAL" clId="{F85D7A9F-2D7D-4012-8D1C-C904FF8DFA05}" dt="2023-10-03T14:41:39.156" v="713" actId="14100"/>
          <ac:spMkLst>
            <pc:docMk/>
            <pc:sldMk cId="1329756467" sldId="279"/>
            <ac:spMk id="2" creationId="{00000000-0000-0000-0000-000000000000}"/>
          </ac:spMkLst>
        </pc:spChg>
        <pc:spChg chg="del mod">
          <ac:chgData name="GINGUENE Franck" userId="6dd02597-da63-4c42-a4ba-ca9299b0d7be" providerId="ADAL" clId="{F85D7A9F-2D7D-4012-8D1C-C904FF8DFA05}" dt="2023-10-03T14:42:03.894" v="721" actId="478"/>
          <ac:spMkLst>
            <pc:docMk/>
            <pc:sldMk cId="1329756467" sldId="279"/>
            <ac:spMk id="3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4:41:31.010" v="711" actId="700"/>
          <ac:spMkLst>
            <pc:docMk/>
            <pc:sldMk cId="1329756467" sldId="279"/>
            <ac:spMk id="4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4:42:00.154" v="720" actId="14100"/>
          <ac:spMkLst>
            <pc:docMk/>
            <pc:sldMk cId="1329756467" sldId="279"/>
            <ac:spMk id="6" creationId="{F36E64EC-5D89-C13D-E2CE-4AEF103034F2}"/>
          </ac:spMkLst>
        </pc:spChg>
        <pc:spChg chg="add del mod ord">
          <ac:chgData name="GINGUENE Franck" userId="6dd02597-da63-4c42-a4ba-ca9299b0d7be" providerId="ADAL" clId="{F85D7A9F-2D7D-4012-8D1C-C904FF8DFA05}" dt="2023-10-03T14:41:34.326" v="712" actId="478"/>
          <ac:spMkLst>
            <pc:docMk/>
            <pc:sldMk cId="1329756467" sldId="279"/>
            <ac:spMk id="7" creationId="{792730CA-C9A9-80CC-63AD-2324D1F02827}"/>
          </ac:spMkLst>
        </pc:spChg>
        <pc:graphicFrameChg chg="mod modGraphic">
          <ac:chgData name="GINGUENE Franck" userId="6dd02597-da63-4c42-a4ba-ca9299b0d7be" providerId="ADAL" clId="{F85D7A9F-2D7D-4012-8D1C-C904FF8DFA05}" dt="2023-10-03T14:42:54.995" v="725"/>
          <ac:graphicFrameMkLst>
            <pc:docMk/>
            <pc:sldMk cId="1329756467" sldId="279"/>
            <ac:graphicFrameMk id="5" creationId="{00000000-0000-0000-0000-000000000000}"/>
          </ac:graphicFrameMkLst>
        </pc:graphicFrameChg>
      </pc:sldChg>
      <pc:sldChg chg="addSp delSp modSp add mod modClrScheme chgLayout">
        <pc:chgData name="GINGUENE Franck" userId="6dd02597-da63-4c42-a4ba-ca9299b0d7be" providerId="ADAL" clId="{F85D7A9F-2D7D-4012-8D1C-C904FF8DFA05}" dt="2023-10-03T14:46:32.584" v="747" actId="207"/>
        <pc:sldMkLst>
          <pc:docMk/>
          <pc:sldMk cId="998564838" sldId="280"/>
        </pc:sldMkLst>
        <pc:spChg chg="mod ord">
          <ac:chgData name="GINGUENE Franck" userId="6dd02597-da63-4c42-a4ba-ca9299b0d7be" providerId="ADAL" clId="{F85D7A9F-2D7D-4012-8D1C-C904FF8DFA05}" dt="2023-10-03T14:45:57.098" v="742" actId="14100"/>
          <ac:spMkLst>
            <pc:docMk/>
            <pc:sldMk cId="998564838" sldId="280"/>
            <ac:spMk id="2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3T14:46:20.172" v="745" actId="207"/>
          <ac:spMkLst>
            <pc:docMk/>
            <pc:sldMk cId="998564838" sldId="280"/>
            <ac:spMk id="4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3T14:46:32.584" v="747" actId="207"/>
          <ac:spMkLst>
            <pc:docMk/>
            <pc:sldMk cId="998564838" sldId="280"/>
            <ac:spMk id="5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4:45:53.948" v="741" actId="700"/>
          <ac:spMkLst>
            <pc:docMk/>
            <pc:sldMk cId="998564838" sldId="280"/>
            <ac:spMk id="6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4:45:53.948" v="741" actId="700"/>
          <ac:spMkLst>
            <pc:docMk/>
            <pc:sldMk cId="998564838" sldId="280"/>
            <ac:spMk id="7" creationId="{166EE546-6C97-1403-0FF3-C92D8141FC7F}"/>
          </ac:spMkLst>
        </pc:spChg>
        <pc:spChg chg="add del mod ord">
          <ac:chgData name="GINGUENE Franck" userId="6dd02597-da63-4c42-a4ba-ca9299b0d7be" providerId="ADAL" clId="{F85D7A9F-2D7D-4012-8D1C-C904FF8DFA05}" dt="2023-10-03T14:46:04.038" v="743" actId="478"/>
          <ac:spMkLst>
            <pc:docMk/>
            <pc:sldMk cId="998564838" sldId="280"/>
            <ac:spMk id="8" creationId="{6A7A7049-1E18-3FBE-BD9B-118AA8A38B25}"/>
          </ac:spMkLst>
        </pc:spChg>
      </pc:sldChg>
      <pc:sldChg chg="addSp delSp modSp add mod modClrScheme chgLayout">
        <pc:chgData name="GINGUENE Franck" userId="6dd02597-da63-4c42-a4ba-ca9299b0d7be" providerId="ADAL" clId="{F85D7A9F-2D7D-4012-8D1C-C904FF8DFA05}" dt="2023-10-03T15:07:55.314" v="762" actId="27636"/>
        <pc:sldMkLst>
          <pc:docMk/>
          <pc:sldMk cId="2632448038" sldId="283"/>
        </pc:sldMkLst>
        <pc:spChg chg="mod ord">
          <ac:chgData name="GINGUENE Franck" userId="6dd02597-da63-4c42-a4ba-ca9299b0d7be" providerId="ADAL" clId="{F85D7A9F-2D7D-4012-8D1C-C904FF8DFA05}" dt="2023-10-03T15:07:20.328" v="751" actId="14100"/>
          <ac:spMkLst>
            <pc:docMk/>
            <pc:sldMk cId="2632448038" sldId="283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5:07:17.116" v="750" actId="700"/>
          <ac:spMkLst>
            <pc:docMk/>
            <pc:sldMk cId="2632448038" sldId="283"/>
            <ac:spMk id="3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5:07:17.116" v="750" actId="700"/>
          <ac:spMkLst>
            <pc:docMk/>
            <pc:sldMk cId="2632448038" sldId="283"/>
            <ac:spMk id="4" creationId="{FF2EADEE-FF79-8E04-53AB-2BEE167157EC}"/>
          </ac:spMkLst>
        </pc:spChg>
        <pc:spChg chg="mod">
          <ac:chgData name="GINGUENE Franck" userId="6dd02597-da63-4c42-a4ba-ca9299b0d7be" providerId="ADAL" clId="{F85D7A9F-2D7D-4012-8D1C-C904FF8DFA05}" dt="2023-10-03T15:07:55.314" v="762" actId="27636"/>
          <ac:spMkLst>
            <pc:docMk/>
            <pc:sldMk cId="2632448038" sldId="283"/>
            <ac:spMk id="5" creationId="{00000000-0000-0000-0000-000000000000}"/>
          </ac:spMkLst>
        </pc:spChg>
        <pc:spChg chg="add del mod ord">
          <ac:chgData name="GINGUENE Franck" userId="6dd02597-da63-4c42-a4ba-ca9299b0d7be" providerId="ADAL" clId="{F85D7A9F-2D7D-4012-8D1C-C904FF8DFA05}" dt="2023-10-03T15:07:22.914" v="752" actId="478"/>
          <ac:spMkLst>
            <pc:docMk/>
            <pc:sldMk cId="2632448038" sldId="283"/>
            <ac:spMk id="6" creationId="{D247A3E0-6A16-19C8-C79D-9B55BE89EB60}"/>
          </ac:spMkLst>
        </pc:spChg>
      </pc:sldChg>
      <pc:sldChg chg="addSp delSp modSp add mod modClrScheme chgLayout">
        <pc:chgData name="GINGUENE Franck" userId="6dd02597-da63-4c42-a4ba-ca9299b0d7be" providerId="ADAL" clId="{F85D7A9F-2D7D-4012-8D1C-C904FF8DFA05}" dt="2023-10-03T15:20:41.745" v="1094" actId="1076"/>
        <pc:sldMkLst>
          <pc:docMk/>
          <pc:sldMk cId="4264958057" sldId="284"/>
        </pc:sldMkLst>
        <pc:spChg chg="mod ord">
          <ac:chgData name="GINGUENE Franck" userId="6dd02597-da63-4c42-a4ba-ca9299b0d7be" providerId="ADAL" clId="{F85D7A9F-2D7D-4012-8D1C-C904FF8DFA05}" dt="2023-10-03T15:20:33.383" v="1092" actId="700"/>
          <ac:spMkLst>
            <pc:docMk/>
            <pc:sldMk cId="4264958057" sldId="284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5:20:33.383" v="1092" actId="700"/>
          <ac:spMkLst>
            <pc:docMk/>
            <pc:sldMk cId="4264958057" sldId="284"/>
            <ac:spMk id="3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5:20:33.383" v="1092" actId="700"/>
          <ac:spMkLst>
            <pc:docMk/>
            <pc:sldMk cId="4264958057" sldId="284"/>
            <ac:spMk id="4" creationId="{92A42316-4B24-665C-19B4-788EC63AF5BD}"/>
          </ac:spMkLst>
        </pc:spChg>
        <pc:spChg chg="mod">
          <ac:chgData name="GINGUENE Franck" userId="6dd02597-da63-4c42-a4ba-ca9299b0d7be" providerId="ADAL" clId="{F85D7A9F-2D7D-4012-8D1C-C904FF8DFA05}" dt="2023-10-03T15:20:41.745" v="1094" actId="1076"/>
          <ac:spMkLst>
            <pc:docMk/>
            <pc:sldMk cId="4264958057" sldId="284"/>
            <ac:spMk id="5" creationId="{00000000-0000-0000-0000-000000000000}"/>
          </ac:spMkLst>
        </pc:spChg>
        <pc:spChg chg="add del mod ord">
          <ac:chgData name="GINGUENE Franck" userId="6dd02597-da63-4c42-a4ba-ca9299b0d7be" providerId="ADAL" clId="{F85D7A9F-2D7D-4012-8D1C-C904FF8DFA05}" dt="2023-10-03T15:20:37.629" v="1093" actId="478"/>
          <ac:spMkLst>
            <pc:docMk/>
            <pc:sldMk cId="4264958057" sldId="284"/>
            <ac:spMk id="6" creationId="{40BCBE32-03DD-B20A-2E50-F4D5B2627505}"/>
          </ac:spMkLst>
        </pc:spChg>
      </pc:sldChg>
      <pc:sldChg chg="addSp delSp modSp add mod modClrScheme chgLayout">
        <pc:chgData name="GINGUENE Franck" userId="6dd02597-da63-4c42-a4ba-ca9299b0d7be" providerId="ADAL" clId="{F85D7A9F-2D7D-4012-8D1C-C904FF8DFA05}" dt="2023-10-03T15:09:13.203" v="771" actId="20577"/>
        <pc:sldMkLst>
          <pc:docMk/>
          <pc:sldMk cId="1208213230" sldId="285"/>
        </pc:sldMkLst>
        <pc:spChg chg="mod ord">
          <ac:chgData name="GINGUENE Franck" userId="6dd02597-da63-4c42-a4ba-ca9299b0d7be" providerId="ADAL" clId="{F85D7A9F-2D7D-4012-8D1C-C904FF8DFA05}" dt="2023-10-03T15:08:56.747" v="765" actId="14100"/>
          <ac:spMkLst>
            <pc:docMk/>
            <pc:sldMk cId="1208213230" sldId="285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5:08:53.214" v="764" actId="700"/>
          <ac:spMkLst>
            <pc:docMk/>
            <pc:sldMk cId="1208213230" sldId="285"/>
            <ac:spMk id="3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5:08:53.214" v="764" actId="700"/>
          <ac:spMkLst>
            <pc:docMk/>
            <pc:sldMk cId="1208213230" sldId="285"/>
            <ac:spMk id="4" creationId="{AA85E795-87CB-7891-912C-5EFDB2ADD431}"/>
          </ac:spMkLst>
        </pc:spChg>
        <pc:spChg chg="mod">
          <ac:chgData name="GINGUENE Franck" userId="6dd02597-da63-4c42-a4ba-ca9299b0d7be" providerId="ADAL" clId="{F85D7A9F-2D7D-4012-8D1C-C904FF8DFA05}" dt="2023-10-03T15:09:13.203" v="771" actId="20577"/>
          <ac:spMkLst>
            <pc:docMk/>
            <pc:sldMk cId="1208213230" sldId="285"/>
            <ac:spMk id="5" creationId="{00000000-0000-0000-0000-000000000000}"/>
          </ac:spMkLst>
        </pc:spChg>
        <pc:spChg chg="add del mod ord">
          <ac:chgData name="GINGUENE Franck" userId="6dd02597-da63-4c42-a4ba-ca9299b0d7be" providerId="ADAL" clId="{F85D7A9F-2D7D-4012-8D1C-C904FF8DFA05}" dt="2023-10-03T15:09:00.107" v="766" actId="478"/>
          <ac:spMkLst>
            <pc:docMk/>
            <pc:sldMk cId="1208213230" sldId="285"/>
            <ac:spMk id="6" creationId="{C1BFF39B-78CF-9F8A-635D-BCCCB4620060}"/>
          </ac:spMkLst>
        </pc:spChg>
      </pc:sldChg>
      <pc:sldChg chg="addSp delSp modSp add mod modClrScheme chgLayout">
        <pc:chgData name="GINGUENE Franck" userId="6dd02597-da63-4c42-a4ba-ca9299b0d7be" providerId="ADAL" clId="{F85D7A9F-2D7D-4012-8D1C-C904FF8DFA05}" dt="2023-10-04T14:00:04.917" v="1115" actId="20577"/>
        <pc:sldMkLst>
          <pc:docMk/>
          <pc:sldMk cId="21974495" sldId="286"/>
        </pc:sldMkLst>
        <pc:spChg chg="mod ord">
          <ac:chgData name="GINGUENE Franck" userId="6dd02597-da63-4c42-a4ba-ca9299b0d7be" providerId="ADAL" clId="{F85D7A9F-2D7D-4012-8D1C-C904FF8DFA05}" dt="2023-10-04T13:59:40.256" v="1113" actId="14100"/>
          <ac:spMkLst>
            <pc:docMk/>
            <pc:sldMk cId="21974495" sldId="286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21974495" sldId="286"/>
            <ac:spMk id="3" creationId="{00000000-0000-0000-0000-000000000000}"/>
          </ac:spMkLst>
        </pc:spChg>
        <pc:spChg chg="add del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21974495" sldId="286"/>
            <ac:spMk id="4" creationId="{DC9F8710-D622-BA82-8EB2-A81197FA529D}"/>
          </ac:spMkLst>
        </pc:spChg>
        <pc:spChg chg="mod">
          <ac:chgData name="GINGUENE Franck" userId="6dd02597-da63-4c42-a4ba-ca9299b0d7be" providerId="ADAL" clId="{F85D7A9F-2D7D-4012-8D1C-C904FF8DFA05}" dt="2023-10-04T14:00:04.917" v="1115" actId="20577"/>
          <ac:spMkLst>
            <pc:docMk/>
            <pc:sldMk cId="21974495" sldId="286"/>
            <ac:spMk id="5" creationId="{00000000-0000-0000-0000-000000000000}"/>
          </ac:spMkLst>
        </pc:spChg>
        <pc:spChg chg="add del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21974495" sldId="286"/>
            <ac:spMk id="6" creationId="{9237CFD0-8766-84C9-570B-20AE46FA9522}"/>
          </ac:spMkLst>
        </pc:spChg>
        <pc:spChg chg="add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21974495" sldId="286"/>
            <ac:spMk id="7" creationId="{C837AED7-9B4A-93F4-DDAE-BC68DDECF84C}"/>
          </ac:spMkLst>
        </pc:spChg>
        <pc:spChg chg="add del mod ord">
          <ac:chgData name="GINGUENE Franck" userId="6dd02597-da63-4c42-a4ba-ca9299b0d7be" providerId="ADAL" clId="{F85D7A9F-2D7D-4012-8D1C-C904FF8DFA05}" dt="2023-10-04T14:00:00.940" v="1114" actId="478"/>
          <ac:spMkLst>
            <pc:docMk/>
            <pc:sldMk cId="21974495" sldId="286"/>
            <ac:spMk id="8" creationId="{2C69FBC1-E94E-38B4-E54A-9948E540FCD3}"/>
          </ac:spMkLst>
        </pc:spChg>
      </pc:sldChg>
      <pc:sldChg chg="addSp delSp modSp add mod modClrScheme chgLayout">
        <pc:chgData name="GINGUENE Franck" userId="6dd02597-da63-4c42-a4ba-ca9299b0d7be" providerId="ADAL" clId="{F85D7A9F-2D7D-4012-8D1C-C904FF8DFA05}" dt="2023-10-03T15:20:25.294" v="1090" actId="1076"/>
        <pc:sldMkLst>
          <pc:docMk/>
          <pc:sldMk cId="3865702741" sldId="287"/>
        </pc:sldMkLst>
        <pc:spChg chg="mod ord">
          <ac:chgData name="GINGUENE Franck" userId="6dd02597-da63-4c42-a4ba-ca9299b0d7be" providerId="ADAL" clId="{F85D7A9F-2D7D-4012-8D1C-C904FF8DFA05}" dt="2023-10-03T15:20:09.020" v="1088" actId="14100"/>
          <ac:spMkLst>
            <pc:docMk/>
            <pc:sldMk cId="3865702741" sldId="287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5:20:03.458" v="1087" actId="700"/>
          <ac:spMkLst>
            <pc:docMk/>
            <pc:sldMk cId="3865702741" sldId="287"/>
            <ac:spMk id="3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3T15:20:25.294" v="1090" actId="1076"/>
          <ac:spMkLst>
            <pc:docMk/>
            <pc:sldMk cId="3865702741" sldId="287"/>
            <ac:spMk id="4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5:20:03.458" v="1087" actId="700"/>
          <ac:spMkLst>
            <pc:docMk/>
            <pc:sldMk cId="3865702741" sldId="287"/>
            <ac:spMk id="5" creationId="{2AFAA1FC-308B-803A-CA3A-6F6A289323E1}"/>
          </ac:spMkLst>
        </pc:spChg>
        <pc:spChg chg="add del mod ord">
          <ac:chgData name="GINGUENE Franck" userId="6dd02597-da63-4c42-a4ba-ca9299b0d7be" providerId="ADAL" clId="{F85D7A9F-2D7D-4012-8D1C-C904FF8DFA05}" dt="2023-10-03T15:20:13.821" v="1089" actId="478"/>
          <ac:spMkLst>
            <pc:docMk/>
            <pc:sldMk cId="3865702741" sldId="287"/>
            <ac:spMk id="6" creationId="{AA22E908-349E-5E1F-3DE0-6CEFBBD41C48}"/>
          </ac:spMkLst>
        </pc:spChg>
      </pc:sldChg>
      <pc:sldChg chg="addSp delSp modSp add mod modClrScheme chgLayout modNotesTx">
        <pc:chgData name="GINGUENE Franck" userId="6dd02597-da63-4c42-a4ba-ca9299b0d7be" providerId="ADAL" clId="{F85D7A9F-2D7D-4012-8D1C-C904FF8DFA05}" dt="2023-10-04T14:37:56.114" v="1199"/>
        <pc:sldMkLst>
          <pc:docMk/>
          <pc:sldMk cId="3579506401" sldId="288"/>
        </pc:sldMkLst>
        <pc:spChg chg="add del mod">
          <ac:chgData name="GINGUENE Franck" userId="6dd02597-da63-4c42-a4ba-ca9299b0d7be" providerId="ADAL" clId="{F85D7A9F-2D7D-4012-8D1C-C904FF8DFA05}" dt="2023-10-03T15:12:04.518" v="855"/>
          <ac:spMkLst>
            <pc:docMk/>
            <pc:sldMk cId="3579506401" sldId="288"/>
            <ac:spMk id="2" creationId="{DC7DB60A-EDF2-8594-3318-6DC4964F3DA1}"/>
          </ac:spMkLst>
        </pc:spChg>
        <pc:spChg chg="add mod">
          <ac:chgData name="GINGUENE Franck" userId="6dd02597-da63-4c42-a4ba-ca9299b0d7be" providerId="ADAL" clId="{F85D7A9F-2D7D-4012-8D1C-C904FF8DFA05}" dt="2023-10-03T15:12:51.487" v="869" actId="14100"/>
          <ac:spMkLst>
            <pc:docMk/>
            <pc:sldMk cId="3579506401" sldId="288"/>
            <ac:spMk id="3" creationId="{08C1FBF8-5061-0D95-5880-5D50565386BF}"/>
          </ac:spMkLst>
        </pc:spChg>
        <pc:spChg chg="mod ord">
          <ac:chgData name="GINGUENE Franck" userId="6dd02597-da63-4c42-a4ba-ca9299b0d7be" providerId="ADAL" clId="{F85D7A9F-2D7D-4012-8D1C-C904FF8DFA05}" dt="2023-10-03T15:09:47.952" v="775" actId="700"/>
          <ac:spMkLst>
            <pc:docMk/>
            <pc:sldMk cId="3579506401" sldId="288"/>
            <ac:spMk id="4" creationId="{00000000-0000-0000-0000-000000000000}"/>
          </ac:spMkLst>
        </pc:spChg>
        <pc:spChg chg="add mod">
          <ac:chgData name="GINGUENE Franck" userId="6dd02597-da63-4c42-a4ba-ca9299b0d7be" providerId="ADAL" clId="{F85D7A9F-2D7D-4012-8D1C-C904FF8DFA05}" dt="2023-10-03T15:13:09.284" v="879" actId="20577"/>
          <ac:spMkLst>
            <pc:docMk/>
            <pc:sldMk cId="3579506401" sldId="288"/>
            <ac:spMk id="5" creationId="{D10E7A0E-20FA-AA3C-ACD2-DAD0C4678880}"/>
          </ac:spMkLst>
        </pc:spChg>
        <pc:spChg chg="del mod ord">
          <ac:chgData name="GINGUENE Franck" userId="6dd02597-da63-4c42-a4ba-ca9299b0d7be" providerId="ADAL" clId="{F85D7A9F-2D7D-4012-8D1C-C904FF8DFA05}" dt="2023-10-03T15:10:54.083" v="783" actId="478"/>
          <ac:spMkLst>
            <pc:docMk/>
            <pc:sldMk cId="3579506401" sldId="288"/>
            <ac:spMk id="8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5:11:16.179" v="839" actId="20577"/>
          <ac:spMkLst>
            <pc:docMk/>
            <pc:sldMk cId="3579506401" sldId="288"/>
            <ac:spMk id="9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5:17:20.348" v="1084" actId="20577"/>
          <ac:spMkLst>
            <pc:docMk/>
            <pc:sldMk cId="3579506401" sldId="288"/>
            <ac:spMk id="10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5:09:47.952" v="775" actId="700"/>
          <ac:spMkLst>
            <pc:docMk/>
            <pc:sldMk cId="3579506401" sldId="288"/>
            <ac:spMk id="11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5:13:27.073" v="882" actId="1076"/>
          <ac:spMkLst>
            <pc:docMk/>
            <pc:sldMk cId="3579506401" sldId="288"/>
            <ac:spMk id="12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3T15:09:59.894" v="777" actId="1076"/>
          <ac:spMkLst>
            <pc:docMk/>
            <pc:sldMk cId="3579506401" sldId="288"/>
            <ac:spMk id="13" creationId="{00000000-0000-0000-0000-000000000000}"/>
          </ac:spMkLst>
        </pc:spChg>
        <pc:picChg chg="add mod">
          <ac:chgData name="GINGUENE Franck" userId="6dd02597-da63-4c42-a4ba-ca9299b0d7be" providerId="ADAL" clId="{F85D7A9F-2D7D-4012-8D1C-C904FF8DFA05}" dt="2023-10-04T14:37:56.114" v="1199"/>
          <ac:picMkLst>
            <pc:docMk/>
            <pc:sldMk cId="3579506401" sldId="288"/>
            <ac:picMk id="6" creationId="{0FD52D77-996F-3C67-7E33-6DDFAA0EF147}"/>
          </ac:picMkLst>
        </pc:picChg>
      </pc:sldChg>
      <pc:sldChg chg="addSp delSp modSp add mod modClrScheme modAnim chgLayout">
        <pc:chgData name="GINGUENE Franck" userId="6dd02597-da63-4c42-a4ba-ca9299b0d7be" providerId="ADAL" clId="{F85D7A9F-2D7D-4012-8D1C-C904FF8DFA05}" dt="2023-10-04T14:51:58.544" v="1464" actId="20577"/>
        <pc:sldMkLst>
          <pc:docMk/>
          <pc:sldMk cId="3215474237" sldId="289"/>
        </pc:sldMkLst>
        <pc:spChg chg="mod ord">
          <ac:chgData name="GINGUENE Franck" userId="6dd02597-da63-4c42-a4ba-ca9299b0d7be" providerId="ADAL" clId="{F85D7A9F-2D7D-4012-8D1C-C904FF8DFA05}" dt="2023-10-04T14:39:37.686" v="1232" actId="700"/>
          <ac:spMkLst>
            <pc:docMk/>
            <pc:sldMk cId="3215474237" sldId="289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39:37.686" v="1232" actId="700"/>
          <ac:spMkLst>
            <pc:docMk/>
            <pc:sldMk cId="3215474237" sldId="289"/>
            <ac:spMk id="3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4T14:39:37.686" v="1232" actId="700"/>
          <ac:spMkLst>
            <pc:docMk/>
            <pc:sldMk cId="3215474237" sldId="289"/>
            <ac:spMk id="4" creationId="{2FAC4E78-9F75-511E-03F7-92065142C5FF}"/>
          </ac:spMkLst>
        </pc:spChg>
        <pc:spChg chg="add del mod ord">
          <ac:chgData name="GINGUENE Franck" userId="6dd02597-da63-4c42-a4ba-ca9299b0d7be" providerId="ADAL" clId="{F85D7A9F-2D7D-4012-8D1C-C904FF8DFA05}" dt="2023-10-04T14:50:45.063" v="1443" actId="478"/>
          <ac:spMkLst>
            <pc:docMk/>
            <pc:sldMk cId="3215474237" sldId="289"/>
            <ac:spMk id="5" creationId="{C891FD5B-A224-05D0-FBD0-7F9FEBF9812A}"/>
          </ac:spMkLst>
        </pc:spChg>
        <pc:spChg chg="mod ord">
          <ac:chgData name="GINGUENE Franck" userId="6dd02597-da63-4c42-a4ba-ca9299b0d7be" providerId="ADAL" clId="{F85D7A9F-2D7D-4012-8D1C-C904FF8DFA05}" dt="2023-10-04T14:51:58.544" v="1464" actId="20577"/>
          <ac:spMkLst>
            <pc:docMk/>
            <pc:sldMk cId="3215474237" sldId="289"/>
            <ac:spMk id="6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4T14:51:25.275" v="1455" actId="167"/>
          <ac:spMkLst>
            <pc:docMk/>
            <pc:sldMk cId="3215474237" sldId="289"/>
            <ac:spMk id="7" creationId="{C42DFA8C-F35A-C017-4E6E-9D521D04FF91}"/>
          </ac:spMkLst>
        </pc:spChg>
        <pc:spChg chg="add mod ord">
          <ac:chgData name="GINGUENE Franck" userId="6dd02597-da63-4c42-a4ba-ca9299b0d7be" providerId="ADAL" clId="{F85D7A9F-2D7D-4012-8D1C-C904FF8DFA05}" dt="2023-10-04T14:51:21.714" v="1454" actId="167"/>
          <ac:spMkLst>
            <pc:docMk/>
            <pc:sldMk cId="3215474237" sldId="289"/>
            <ac:spMk id="8" creationId="{4FF09D11-5D32-4D0A-54EF-F0F92D9BCC5F}"/>
          </ac:spMkLst>
        </pc:spChg>
      </pc:sldChg>
      <pc:sldChg chg="addSp delSp modSp add mod modClrScheme modAnim chgLayout">
        <pc:chgData name="GINGUENE Franck" userId="6dd02597-da63-4c42-a4ba-ca9299b0d7be" providerId="ADAL" clId="{F85D7A9F-2D7D-4012-8D1C-C904FF8DFA05}" dt="2023-10-04T14:02:08.987" v="1128" actId="478"/>
        <pc:sldMkLst>
          <pc:docMk/>
          <pc:sldMk cId="214291838" sldId="290"/>
        </pc:sldMkLst>
        <pc:spChg chg="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214291838" sldId="290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214291838" sldId="290"/>
            <ac:spMk id="3" creationId="{00000000-0000-0000-0000-000000000000}"/>
          </ac:spMkLst>
        </pc:spChg>
        <pc:spChg chg="add del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214291838" sldId="290"/>
            <ac:spMk id="5" creationId="{72D59ED9-C482-F1F2-069C-779617710B68}"/>
          </ac:spMkLst>
        </pc:spChg>
        <pc:spChg chg="mod">
          <ac:chgData name="GINGUENE Franck" userId="6dd02597-da63-4c42-a4ba-ca9299b0d7be" providerId="ADAL" clId="{F85D7A9F-2D7D-4012-8D1C-C904FF8DFA05}" dt="2023-10-04T14:00:45.191" v="1117" actId="207"/>
          <ac:spMkLst>
            <pc:docMk/>
            <pc:sldMk cId="214291838" sldId="290"/>
            <ac:spMk id="7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4T14:01:46.047" v="1127"/>
          <ac:spMkLst>
            <pc:docMk/>
            <pc:sldMk cId="214291838" sldId="290"/>
            <ac:spMk id="8" creationId="{00000000-0000-0000-0000-000000000000}"/>
          </ac:spMkLst>
        </pc:spChg>
        <pc:spChg chg="add del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214291838" sldId="290"/>
            <ac:spMk id="9" creationId="{42D121B9-4116-05B6-3342-685436F5C6A5}"/>
          </ac:spMkLst>
        </pc:spChg>
        <pc:spChg chg="add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214291838" sldId="290"/>
            <ac:spMk id="10" creationId="{FDAE3640-7322-B5F5-7317-1C42288DD746}"/>
          </ac:spMkLst>
        </pc:spChg>
        <pc:spChg chg="add del mod ord">
          <ac:chgData name="GINGUENE Franck" userId="6dd02597-da63-4c42-a4ba-ca9299b0d7be" providerId="ADAL" clId="{F85D7A9F-2D7D-4012-8D1C-C904FF8DFA05}" dt="2023-10-04T14:02:08.987" v="1128" actId="478"/>
          <ac:spMkLst>
            <pc:docMk/>
            <pc:sldMk cId="214291838" sldId="290"/>
            <ac:spMk id="11" creationId="{98D5C057-0DA8-E1D7-FF58-9CC159E08DC5}"/>
          </ac:spMkLst>
        </pc:spChg>
      </pc:sldChg>
      <pc:sldChg chg="addSp delSp modSp add mod modClrScheme chgLayout">
        <pc:chgData name="GINGUENE Franck" userId="6dd02597-da63-4c42-a4ba-ca9299b0d7be" providerId="ADAL" clId="{F85D7A9F-2D7D-4012-8D1C-C904FF8DFA05}" dt="2023-10-04T14:26:41.534" v="1133" actId="1076"/>
        <pc:sldMkLst>
          <pc:docMk/>
          <pc:sldMk cId="1761092918" sldId="291"/>
        </pc:sldMkLst>
        <pc:spChg chg="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1761092918" sldId="291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1761092918" sldId="291"/>
            <ac:spMk id="3" creationId="{00000000-0000-0000-0000-000000000000}"/>
          </ac:spMkLst>
        </pc:spChg>
        <pc:spChg chg="add del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1761092918" sldId="291"/>
            <ac:spMk id="4" creationId="{DA1A724A-62B8-2429-3C66-28B3FC3200F5}"/>
          </ac:spMkLst>
        </pc:spChg>
        <pc:spChg chg="mod">
          <ac:chgData name="GINGUENE Franck" userId="6dd02597-da63-4c42-a4ba-ca9299b0d7be" providerId="ADAL" clId="{F85D7A9F-2D7D-4012-8D1C-C904FF8DFA05}" dt="2023-10-04T14:26:41.534" v="1133" actId="1076"/>
          <ac:spMkLst>
            <pc:docMk/>
            <pc:sldMk cId="1761092918" sldId="291"/>
            <ac:spMk id="6" creationId="{00000000-0000-0000-0000-000000000000}"/>
          </ac:spMkLst>
        </pc:spChg>
        <pc:spChg chg="add del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1761092918" sldId="291"/>
            <ac:spMk id="7" creationId="{B1F7CA19-E114-CED6-A98F-5DEAD17D31D5}"/>
          </ac:spMkLst>
        </pc:spChg>
        <pc:spChg chg="add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1761092918" sldId="291"/>
            <ac:spMk id="8" creationId="{67DA2778-E42B-2698-2453-0C3FCB48AC54}"/>
          </ac:spMkLst>
        </pc:spChg>
        <pc:spChg chg="add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1761092918" sldId="291"/>
            <ac:spMk id="9" creationId="{8C384A75-BB9E-C754-E8FE-988E0EEDEAF2}"/>
          </ac:spMkLst>
        </pc:spChg>
        <pc:spChg chg="mod">
          <ac:chgData name="GINGUENE Franck" userId="6dd02597-da63-4c42-a4ba-ca9299b0d7be" providerId="ADAL" clId="{F85D7A9F-2D7D-4012-8D1C-C904FF8DFA05}" dt="2023-10-04T14:26:18.412" v="1129" actId="20577"/>
          <ac:spMkLst>
            <pc:docMk/>
            <pc:sldMk cId="1761092918" sldId="291"/>
            <ac:spMk id="11" creationId="{00000000-0000-0000-0000-000000000000}"/>
          </ac:spMkLst>
        </pc:spChg>
      </pc:sldChg>
      <pc:sldChg chg="addSp delSp modSp add mod modClrScheme chgLayout">
        <pc:chgData name="GINGUENE Franck" userId="6dd02597-da63-4c42-a4ba-ca9299b0d7be" providerId="ADAL" clId="{F85D7A9F-2D7D-4012-8D1C-C904FF8DFA05}" dt="2023-10-04T13:59:36.203" v="1112" actId="700"/>
        <pc:sldMkLst>
          <pc:docMk/>
          <pc:sldMk cId="1953589731" sldId="292"/>
        </pc:sldMkLst>
        <pc:spChg chg="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1953589731" sldId="292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1953589731" sldId="292"/>
            <ac:spMk id="3" creationId="{00000000-0000-0000-0000-000000000000}"/>
          </ac:spMkLst>
        </pc:spChg>
        <pc:spChg chg="add del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1953589731" sldId="292"/>
            <ac:spMk id="6" creationId="{BE8F0873-AAC7-05E5-BD9F-5C0DE657E2F7}"/>
          </ac:spMkLst>
        </pc:spChg>
        <pc:spChg chg="add del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1953589731" sldId="292"/>
            <ac:spMk id="7" creationId="{C034A7A1-915E-6679-B625-2F550C253FFD}"/>
          </ac:spMkLst>
        </pc:spChg>
        <pc:spChg chg="add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1953589731" sldId="292"/>
            <ac:spMk id="8" creationId="{E53C1DDB-89A6-7C98-C16B-D1975D8DD976}"/>
          </ac:spMkLst>
        </pc:spChg>
        <pc:spChg chg="add mod ord">
          <ac:chgData name="GINGUENE Franck" userId="6dd02597-da63-4c42-a4ba-ca9299b0d7be" providerId="ADAL" clId="{F85D7A9F-2D7D-4012-8D1C-C904FF8DFA05}" dt="2023-10-04T13:59:36.203" v="1112" actId="700"/>
          <ac:spMkLst>
            <pc:docMk/>
            <pc:sldMk cId="1953589731" sldId="292"/>
            <ac:spMk id="9" creationId="{9193BBCE-5EB0-8D1E-1332-3F29ED2111F3}"/>
          </ac:spMkLst>
        </pc:spChg>
      </pc:sldChg>
      <pc:sldChg chg="modSp add del mod modClrScheme chgLayout">
        <pc:chgData name="GINGUENE Franck" userId="6dd02597-da63-4c42-a4ba-ca9299b0d7be" providerId="ADAL" clId="{F85D7A9F-2D7D-4012-8D1C-C904FF8DFA05}" dt="2023-10-04T14:38:35.606" v="1206" actId="47"/>
        <pc:sldMkLst>
          <pc:docMk/>
          <pc:sldMk cId="457250338" sldId="293"/>
        </pc:sldMkLst>
        <pc:spChg chg="mod ord">
          <ac:chgData name="GINGUENE Franck" userId="6dd02597-da63-4c42-a4ba-ca9299b0d7be" providerId="ADAL" clId="{F85D7A9F-2D7D-4012-8D1C-C904FF8DFA05}" dt="2023-10-04T14:28:25.270" v="1134" actId="700"/>
          <ac:spMkLst>
            <pc:docMk/>
            <pc:sldMk cId="457250338" sldId="293"/>
            <ac:spMk id="4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28:25.270" v="1134" actId="700"/>
          <ac:spMkLst>
            <pc:docMk/>
            <pc:sldMk cId="457250338" sldId="293"/>
            <ac:spMk id="5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28:25.270" v="1134" actId="700"/>
          <ac:spMkLst>
            <pc:docMk/>
            <pc:sldMk cId="457250338" sldId="293"/>
            <ac:spMk id="6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28:25.270" v="1134" actId="700"/>
          <ac:spMkLst>
            <pc:docMk/>
            <pc:sldMk cId="457250338" sldId="293"/>
            <ac:spMk id="8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29:35.872" v="1187" actId="1076"/>
          <ac:spMkLst>
            <pc:docMk/>
            <pc:sldMk cId="457250338" sldId="293"/>
            <ac:spMk id="9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28:25.270" v="1134" actId="700"/>
          <ac:spMkLst>
            <pc:docMk/>
            <pc:sldMk cId="457250338" sldId="293"/>
            <ac:spMk id="10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4T14:28:35.437" v="1135" actId="1076"/>
          <ac:spMkLst>
            <pc:docMk/>
            <pc:sldMk cId="457250338" sldId="293"/>
            <ac:spMk id="11" creationId="{00000000-0000-0000-0000-000000000000}"/>
          </ac:spMkLst>
        </pc:spChg>
      </pc:sldChg>
      <pc:sldChg chg="addSp modSp add mod modClrScheme chgLayout">
        <pc:chgData name="GINGUENE Franck" userId="6dd02597-da63-4c42-a4ba-ca9299b0d7be" providerId="ADAL" clId="{F85D7A9F-2D7D-4012-8D1C-C904FF8DFA05}" dt="2023-10-04T14:46:45.207" v="1394"/>
        <pc:sldMkLst>
          <pc:docMk/>
          <pc:sldMk cId="74134358" sldId="294"/>
        </pc:sldMkLst>
        <pc:spChg chg="mod ord">
          <ac:chgData name="GINGUENE Franck" userId="6dd02597-da63-4c42-a4ba-ca9299b0d7be" providerId="ADAL" clId="{F85D7A9F-2D7D-4012-8D1C-C904FF8DFA05}" dt="2023-10-04T14:39:37.686" v="1232" actId="700"/>
          <ac:spMkLst>
            <pc:docMk/>
            <pc:sldMk cId="74134358" sldId="294"/>
            <ac:spMk id="2" creationId="{00000000-0000-0000-0000-000000000000}"/>
          </ac:spMkLst>
        </pc:spChg>
        <pc:spChg chg="add mod">
          <ac:chgData name="GINGUENE Franck" userId="6dd02597-da63-4c42-a4ba-ca9299b0d7be" providerId="ADAL" clId="{F85D7A9F-2D7D-4012-8D1C-C904FF8DFA05}" dt="2023-10-04T14:45:58.257" v="1388" actId="1076"/>
          <ac:spMkLst>
            <pc:docMk/>
            <pc:sldMk cId="74134358" sldId="294"/>
            <ac:spMk id="4" creationId="{8C65FAA9-735E-6ACC-1B14-38D95C329047}"/>
          </ac:spMkLst>
        </pc:spChg>
        <pc:spChg chg="mod ord">
          <ac:chgData name="GINGUENE Franck" userId="6dd02597-da63-4c42-a4ba-ca9299b0d7be" providerId="ADAL" clId="{F85D7A9F-2D7D-4012-8D1C-C904FF8DFA05}" dt="2023-10-04T14:46:05.804" v="1389" actId="1076"/>
          <ac:spMkLst>
            <pc:docMk/>
            <pc:sldMk cId="74134358" sldId="294"/>
            <ac:spMk id="6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39:37.686" v="1232" actId="700"/>
          <ac:spMkLst>
            <pc:docMk/>
            <pc:sldMk cId="74134358" sldId="294"/>
            <ac:spMk id="7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40:22.227" v="1240" actId="21"/>
          <ac:spMkLst>
            <pc:docMk/>
            <pc:sldMk cId="74134358" sldId="294"/>
            <ac:spMk id="8" creationId="{00000000-0000-0000-0000-000000000000}"/>
          </ac:spMkLst>
        </pc:spChg>
        <pc:graphicFrameChg chg="mod">
          <ac:chgData name="GINGUENE Franck" userId="6dd02597-da63-4c42-a4ba-ca9299b0d7be" providerId="ADAL" clId="{F85D7A9F-2D7D-4012-8D1C-C904FF8DFA05}" dt="2023-10-04T14:46:45.207" v="1394"/>
          <ac:graphicFrameMkLst>
            <pc:docMk/>
            <pc:sldMk cId="74134358" sldId="294"/>
            <ac:graphicFrameMk id="12" creationId="{00000000-0000-0000-0000-000000000000}"/>
          </ac:graphicFrameMkLst>
        </pc:graphicFrameChg>
        <pc:graphicFrameChg chg="mod">
          <ac:chgData name="GINGUENE Franck" userId="6dd02597-da63-4c42-a4ba-ca9299b0d7be" providerId="ADAL" clId="{F85D7A9F-2D7D-4012-8D1C-C904FF8DFA05}" dt="2023-10-04T14:46:31.442" v="1393" actId="1076"/>
          <ac:graphicFrameMkLst>
            <pc:docMk/>
            <pc:sldMk cId="74134358" sldId="294"/>
            <ac:graphicFrameMk id="13" creationId="{00000000-0000-0000-0000-000000000000}"/>
          </ac:graphicFrameMkLst>
        </pc:graphicFrameChg>
      </pc:sldChg>
      <pc:sldChg chg="modSp add del mod modClrScheme chgLayout">
        <pc:chgData name="GINGUENE Franck" userId="6dd02597-da63-4c42-a4ba-ca9299b0d7be" providerId="ADAL" clId="{F85D7A9F-2D7D-4012-8D1C-C904FF8DFA05}" dt="2023-10-04T15:36:20.007" v="1520" actId="47"/>
        <pc:sldMkLst>
          <pc:docMk/>
          <pc:sldMk cId="2950253144" sldId="295"/>
        </pc:sldMkLst>
        <pc:spChg chg="mod ord">
          <ac:chgData name="GINGUENE Franck" userId="6dd02597-da63-4c42-a4ba-ca9299b0d7be" providerId="ADAL" clId="{F85D7A9F-2D7D-4012-8D1C-C904FF8DFA05}" dt="2023-10-04T14:39:37.686" v="1232" actId="700"/>
          <ac:spMkLst>
            <pc:docMk/>
            <pc:sldMk cId="2950253144" sldId="295"/>
            <ac:spMk id="4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39:37.686" v="1232" actId="700"/>
          <ac:spMkLst>
            <pc:docMk/>
            <pc:sldMk cId="2950253144" sldId="295"/>
            <ac:spMk id="5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39:37.686" v="1232" actId="700"/>
          <ac:spMkLst>
            <pc:docMk/>
            <pc:sldMk cId="2950253144" sldId="295"/>
            <ac:spMk id="6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39:37.686" v="1232" actId="700"/>
          <ac:spMkLst>
            <pc:docMk/>
            <pc:sldMk cId="2950253144" sldId="295"/>
            <ac:spMk id="8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39:37.686" v="1232" actId="700"/>
          <ac:spMkLst>
            <pc:docMk/>
            <pc:sldMk cId="2950253144" sldId="295"/>
            <ac:spMk id="9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39:37.686" v="1232" actId="700"/>
          <ac:spMkLst>
            <pc:docMk/>
            <pc:sldMk cId="2950253144" sldId="295"/>
            <ac:spMk id="10" creationId="{00000000-0000-0000-0000-000000000000}"/>
          </ac:spMkLst>
        </pc:spChg>
      </pc:sldChg>
      <pc:sldChg chg="modSp add mod modClrScheme chgLayout">
        <pc:chgData name="GINGUENE Franck" userId="6dd02597-da63-4c42-a4ba-ca9299b0d7be" providerId="ADAL" clId="{F85D7A9F-2D7D-4012-8D1C-C904FF8DFA05}" dt="2023-10-04T15:37:31.004" v="1539" actId="1076"/>
        <pc:sldMkLst>
          <pc:docMk/>
          <pc:sldMk cId="3330513139" sldId="296"/>
        </pc:sldMkLst>
        <pc:spChg chg="mod ord">
          <ac:chgData name="GINGUENE Franck" userId="6dd02597-da63-4c42-a4ba-ca9299b0d7be" providerId="ADAL" clId="{F85D7A9F-2D7D-4012-8D1C-C904FF8DFA05}" dt="2023-10-04T14:39:37.686" v="1232" actId="700"/>
          <ac:spMkLst>
            <pc:docMk/>
            <pc:sldMk cId="3330513139" sldId="296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5:37:03.195" v="1532" actId="1076"/>
          <ac:spMkLst>
            <pc:docMk/>
            <pc:sldMk cId="3330513139" sldId="296"/>
            <ac:spMk id="3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5:37:15.527" v="1534" actId="1076"/>
          <ac:spMkLst>
            <pc:docMk/>
            <pc:sldMk cId="3330513139" sldId="296"/>
            <ac:spMk id="4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5:37:31.004" v="1539" actId="1076"/>
          <ac:spMkLst>
            <pc:docMk/>
            <pc:sldMk cId="3330513139" sldId="296"/>
            <ac:spMk id="5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5:37:28.261" v="1538" actId="1076"/>
          <ac:spMkLst>
            <pc:docMk/>
            <pc:sldMk cId="3330513139" sldId="296"/>
            <ac:spMk id="6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4T14:39:37.686" v="1232" actId="700"/>
          <ac:spMkLst>
            <pc:docMk/>
            <pc:sldMk cId="3330513139" sldId="296"/>
            <ac:spMk id="7" creationId="{00000000-0000-0000-0000-000000000000}"/>
          </ac:spMkLst>
        </pc:spChg>
      </pc:sldChg>
      <pc:sldChg chg="addSp modSp add mod modClrScheme chgLayout">
        <pc:chgData name="GINGUENE Franck" userId="6dd02597-da63-4c42-a4ba-ca9299b0d7be" providerId="ADAL" clId="{F85D7A9F-2D7D-4012-8D1C-C904FF8DFA05}" dt="2023-10-03T14:35:43.203" v="609" actId="14100"/>
        <pc:sldMkLst>
          <pc:docMk/>
          <pc:sldMk cId="425747029" sldId="297"/>
        </pc:sldMkLst>
        <pc:spChg chg="mod ord">
          <ac:chgData name="GINGUENE Franck" userId="6dd02597-da63-4c42-a4ba-ca9299b0d7be" providerId="ADAL" clId="{F85D7A9F-2D7D-4012-8D1C-C904FF8DFA05}" dt="2023-10-03T14:35:43.203" v="609" actId="14100"/>
          <ac:spMkLst>
            <pc:docMk/>
            <pc:sldMk cId="425747029" sldId="297"/>
            <ac:spMk id="2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4:33:28.677" v="552" actId="700"/>
          <ac:spMkLst>
            <pc:docMk/>
            <pc:sldMk cId="425747029" sldId="297"/>
            <ac:spMk id="3" creationId="{00000000-0000-0000-0000-000000000000}"/>
          </ac:spMkLst>
        </pc:spChg>
        <pc:spChg chg="mod ord">
          <ac:chgData name="GINGUENE Franck" userId="6dd02597-da63-4c42-a4ba-ca9299b0d7be" providerId="ADAL" clId="{F85D7A9F-2D7D-4012-8D1C-C904FF8DFA05}" dt="2023-10-03T14:33:28.677" v="552" actId="700"/>
          <ac:spMkLst>
            <pc:docMk/>
            <pc:sldMk cId="425747029" sldId="297"/>
            <ac:spMk id="4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3T14:35:03.314" v="559" actId="1076"/>
          <ac:spMkLst>
            <pc:docMk/>
            <pc:sldMk cId="425747029" sldId="297"/>
            <ac:spMk id="5" creationId="{00000000-0000-0000-0000-000000000000}"/>
          </ac:spMkLst>
        </pc:spChg>
        <pc:spChg chg="add mod ord">
          <ac:chgData name="GINGUENE Franck" userId="6dd02597-da63-4c42-a4ba-ca9299b0d7be" providerId="ADAL" clId="{F85D7A9F-2D7D-4012-8D1C-C904FF8DFA05}" dt="2023-10-03T14:33:28.677" v="552" actId="700"/>
          <ac:spMkLst>
            <pc:docMk/>
            <pc:sldMk cId="425747029" sldId="297"/>
            <ac:spMk id="6" creationId="{B50655A9-729D-D49A-6DF0-548A8E44EB36}"/>
          </ac:spMkLst>
        </pc:spChg>
      </pc:sldChg>
      <pc:sldChg chg="addSp delSp modSp mod">
        <pc:chgData name="GINGUENE Franck" userId="6dd02597-da63-4c42-a4ba-ca9299b0d7be" providerId="ADAL" clId="{F85D7A9F-2D7D-4012-8D1C-C904FF8DFA05}" dt="2023-10-03T13:05:30.650" v="68" actId="14100"/>
        <pc:sldMkLst>
          <pc:docMk/>
          <pc:sldMk cId="58004657" sldId="654"/>
        </pc:sldMkLst>
        <pc:spChg chg="mod">
          <ac:chgData name="GINGUENE Franck" userId="6dd02597-da63-4c42-a4ba-ca9299b0d7be" providerId="ADAL" clId="{F85D7A9F-2D7D-4012-8D1C-C904FF8DFA05}" dt="2023-10-03T13:05:30.650" v="68" actId="14100"/>
          <ac:spMkLst>
            <pc:docMk/>
            <pc:sldMk cId="58004657" sldId="654"/>
            <ac:spMk id="2" creationId="{31592627-3433-46BD-9012-680976C42775}"/>
          </ac:spMkLst>
        </pc:spChg>
        <pc:spChg chg="add del mod ord">
          <ac:chgData name="GINGUENE Franck" userId="6dd02597-da63-4c42-a4ba-ca9299b0d7be" providerId="ADAL" clId="{F85D7A9F-2D7D-4012-8D1C-C904FF8DFA05}" dt="2023-10-03T13:04:59.954" v="53" actId="478"/>
          <ac:spMkLst>
            <pc:docMk/>
            <pc:sldMk cId="58004657" sldId="654"/>
            <ac:spMk id="4" creationId="{7179C2C4-AB57-9639-6EAC-9E4CC466A157}"/>
          </ac:spMkLst>
        </pc:spChg>
        <pc:spChg chg="add del mod">
          <ac:chgData name="GINGUENE Franck" userId="6dd02597-da63-4c42-a4ba-ca9299b0d7be" providerId="ADAL" clId="{F85D7A9F-2D7D-4012-8D1C-C904FF8DFA05}" dt="2023-10-03T13:05:05.631" v="57"/>
          <ac:spMkLst>
            <pc:docMk/>
            <pc:sldMk cId="58004657" sldId="654"/>
            <ac:spMk id="5" creationId="{46B5F25D-E5DB-76DD-A4C7-0CECD0183FCF}"/>
          </ac:spMkLst>
        </pc:spChg>
        <pc:spChg chg="add mod ord">
          <ac:chgData name="GINGUENE Franck" userId="6dd02597-da63-4c42-a4ba-ca9299b0d7be" providerId="ADAL" clId="{F85D7A9F-2D7D-4012-8D1C-C904FF8DFA05}" dt="2023-10-03T13:05:19.166" v="63" actId="1076"/>
          <ac:spMkLst>
            <pc:docMk/>
            <pc:sldMk cId="58004657" sldId="654"/>
            <ac:spMk id="6" creationId="{FEDC7663-B8AB-3061-0887-234B62B9802B}"/>
          </ac:spMkLst>
        </pc:spChg>
      </pc:sldChg>
      <pc:sldChg chg="del">
        <pc:chgData name="GINGUENE Franck" userId="6dd02597-da63-4c42-a4ba-ca9299b0d7be" providerId="ADAL" clId="{F85D7A9F-2D7D-4012-8D1C-C904FF8DFA05}" dt="2023-10-04T15:38:10.753" v="1540" actId="47"/>
        <pc:sldMkLst>
          <pc:docMk/>
          <pc:sldMk cId="3579797834" sldId="658"/>
        </pc:sldMkLst>
      </pc:sldChg>
      <pc:sldChg chg="del">
        <pc:chgData name="GINGUENE Franck" userId="6dd02597-da63-4c42-a4ba-ca9299b0d7be" providerId="ADAL" clId="{F85D7A9F-2D7D-4012-8D1C-C904FF8DFA05}" dt="2023-10-04T15:38:17.561" v="1544" actId="47"/>
        <pc:sldMkLst>
          <pc:docMk/>
          <pc:sldMk cId="547038559" sldId="659"/>
        </pc:sldMkLst>
      </pc:sldChg>
      <pc:sldChg chg="del">
        <pc:chgData name="GINGUENE Franck" userId="6dd02597-da63-4c42-a4ba-ca9299b0d7be" providerId="ADAL" clId="{F85D7A9F-2D7D-4012-8D1C-C904FF8DFA05}" dt="2023-10-04T15:38:14.290" v="1542" actId="47"/>
        <pc:sldMkLst>
          <pc:docMk/>
          <pc:sldMk cId="2188630808" sldId="660"/>
        </pc:sldMkLst>
      </pc:sldChg>
      <pc:sldChg chg="del">
        <pc:chgData name="GINGUENE Franck" userId="6dd02597-da63-4c42-a4ba-ca9299b0d7be" providerId="ADAL" clId="{F85D7A9F-2D7D-4012-8D1C-C904FF8DFA05}" dt="2023-10-04T15:38:15.368" v="1543" actId="47"/>
        <pc:sldMkLst>
          <pc:docMk/>
          <pc:sldMk cId="1606869173" sldId="664"/>
        </pc:sldMkLst>
      </pc:sldChg>
      <pc:sldChg chg="del">
        <pc:chgData name="GINGUENE Franck" userId="6dd02597-da63-4c42-a4ba-ca9299b0d7be" providerId="ADAL" clId="{F85D7A9F-2D7D-4012-8D1C-C904FF8DFA05}" dt="2023-10-04T15:38:12.594" v="1541" actId="47"/>
        <pc:sldMkLst>
          <pc:docMk/>
          <pc:sldMk cId="2208751868" sldId="680"/>
        </pc:sldMkLst>
      </pc:sldChg>
      <pc:sldChg chg="del">
        <pc:chgData name="GINGUENE Franck" userId="6dd02597-da63-4c42-a4ba-ca9299b0d7be" providerId="ADAL" clId="{F85D7A9F-2D7D-4012-8D1C-C904FF8DFA05}" dt="2023-10-04T15:38:29.321" v="1546" actId="47"/>
        <pc:sldMkLst>
          <pc:docMk/>
          <pc:sldMk cId="58728973" sldId="682"/>
        </pc:sldMkLst>
      </pc:sldChg>
      <pc:sldChg chg="del">
        <pc:chgData name="GINGUENE Franck" userId="6dd02597-da63-4c42-a4ba-ca9299b0d7be" providerId="ADAL" clId="{F85D7A9F-2D7D-4012-8D1C-C904FF8DFA05}" dt="2023-10-04T15:38:20.988" v="1545" actId="47"/>
        <pc:sldMkLst>
          <pc:docMk/>
          <pc:sldMk cId="1325047352" sldId="683"/>
        </pc:sldMkLst>
      </pc:sldChg>
      <pc:sldChg chg="addSp delSp modSp add mod">
        <pc:chgData name="GINGUENE Franck" userId="6dd02597-da63-4c42-a4ba-ca9299b0d7be" providerId="ADAL" clId="{F85D7A9F-2D7D-4012-8D1C-C904FF8DFA05}" dt="2023-10-04T15:38:39.738" v="1548" actId="478"/>
        <pc:sldMkLst>
          <pc:docMk/>
          <pc:sldMk cId="1898014714" sldId="684"/>
        </pc:sldMkLst>
        <pc:spChg chg="del mod">
          <ac:chgData name="GINGUENE Franck" userId="6dd02597-da63-4c42-a4ba-ca9299b0d7be" providerId="ADAL" clId="{F85D7A9F-2D7D-4012-8D1C-C904FF8DFA05}" dt="2023-10-04T15:38:32.819" v="1547" actId="478"/>
          <ac:spMkLst>
            <pc:docMk/>
            <pc:sldMk cId="1898014714" sldId="684"/>
            <ac:spMk id="2" creationId="{31592627-3433-46BD-9012-680976C42775}"/>
          </ac:spMkLst>
        </pc:spChg>
        <pc:spChg chg="del">
          <ac:chgData name="GINGUENE Franck" userId="6dd02597-da63-4c42-a4ba-ca9299b0d7be" providerId="ADAL" clId="{F85D7A9F-2D7D-4012-8D1C-C904FF8DFA05}" dt="2023-10-03T13:02:56.612" v="24" actId="478"/>
          <ac:spMkLst>
            <pc:docMk/>
            <pc:sldMk cId="1898014714" sldId="684"/>
            <ac:spMk id="3" creationId="{E51C2A6D-F133-4958-8689-1AAC3D326CF6}"/>
          </ac:spMkLst>
        </pc:spChg>
        <pc:spChg chg="add del mod">
          <ac:chgData name="GINGUENE Franck" userId="6dd02597-da63-4c42-a4ba-ca9299b0d7be" providerId="ADAL" clId="{F85D7A9F-2D7D-4012-8D1C-C904FF8DFA05}" dt="2023-10-04T15:38:39.738" v="1548" actId="478"/>
          <ac:spMkLst>
            <pc:docMk/>
            <pc:sldMk cId="1898014714" sldId="684"/>
            <ac:spMk id="4" creationId="{93D38A4C-E31C-0C3A-9C94-AEB3791724AA}"/>
          </ac:spMkLst>
        </pc:spChg>
        <pc:spChg chg="add del mod">
          <ac:chgData name="GINGUENE Franck" userId="6dd02597-da63-4c42-a4ba-ca9299b0d7be" providerId="ADAL" clId="{F85D7A9F-2D7D-4012-8D1C-C904FF8DFA05}" dt="2023-10-03T13:03:00.112" v="25" actId="478"/>
          <ac:spMkLst>
            <pc:docMk/>
            <pc:sldMk cId="1898014714" sldId="684"/>
            <ac:spMk id="5" creationId="{4B77CC4C-F950-AE9E-8018-257F06570D2C}"/>
          </ac:spMkLst>
        </pc:spChg>
      </pc:sldChg>
      <pc:sldChg chg="add del">
        <pc:chgData name="GINGUENE Franck" userId="6dd02597-da63-4c42-a4ba-ca9299b0d7be" providerId="ADAL" clId="{F85D7A9F-2D7D-4012-8D1C-C904FF8DFA05}" dt="2023-10-03T13:01:53.063" v="1"/>
        <pc:sldMkLst>
          <pc:docMk/>
          <pc:sldMk cId="4257503654" sldId="684"/>
        </pc:sldMkLst>
      </pc:sldChg>
      <pc:sldChg chg="modSp add mod">
        <pc:chgData name="GINGUENE Franck" userId="6dd02597-da63-4c42-a4ba-ca9299b0d7be" providerId="ADAL" clId="{F85D7A9F-2D7D-4012-8D1C-C904FF8DFA05}" dt="2023-10-03T15:21:11.853" v="1107" actId="20577"/>
        <pc:sldMkLst>
          <pc:docMk/>
          <pc:sldMk cId="1835590463" sldId="685"/>
        </pc:sldMkLst>
        <pc:spChg chg="mod">
          <ac:chgData name="GINGUENE Franck" userId="6dd02597-da63-4c42-a4ba-ca9299b0d7be" providerId="ADAL" clId="{F85D7A9F-2D7D-4012-8D1C-C904FF8DFA05}" dt="2023-10-03T15:21:11.853" v="1107" actId="20577"/>
          <ac:spMkLst>
            <pc:docMk/>
            <pc:sldMk cId="1835590463" sldId="685"/>
            <ac:spMk id="4" creationId="{7E47EB41-ABBF-10F6-84F0-2D10E929146C}"/>
          </ac:spMkLst>
        </pc:spChg>
        <pc:spChg chg="mod">
          <ac:chgData name="GINGUENE Franck" userId="6dd02597-da63-4c42-a4ba-ca9299b0d7be" providerId="ADAL" clId="{F85D7A9F-2D7D-4012-8D1C-C904FF8DFA05}" dt="2023-10-03T15:21:07.964" v="1099" actId="20577"/>
          <ac:spMkLst>
            <pc:docMk/>
            <pc:sldMk cId="1835590463" sldId="685"/>
            <ac:spMk id="6" creationId="{00000000-0000-0000-0000-000000000000}"/>
          </ac:spMkLst>
        </pc:spChg>
      </pc:sldChg>
      <pc:sldChg chg="add del">
        <pc:chgData name="GINGUENE Franck" userId="6dd02597-da63-4c42-a4ba-ca9299b0d7be" providerId="ADAL" clId="{F85D7A9F-2D7D-4012-8D1C-C904FF8DFA05}" dt="2023-10-03T15:20:55.954" v="1096"/>
        <pc:sldMkLst>
          <pc:docMk/>
          <pc:sldMk cId="2105285250" sldId="685"/>
        </pc:sldMkLst>
      </pc:sldChg>
      <pc:sldChg chg="addSp modSp add mod modNotesTx">
        <pc:chgData name="GINGUENE Franck" userId="6dd02597-da63-4c42-a4ba-ca9299b0d7be" providerId="ADAL" clId="{F85D7A9F-2D7D-4012-8D1C-C904FF8DFA05}" dt="2023-10-04T14:53:23.640" v="1507" actId="27636"/>
        <pc:sldMkLst>
          <pc:docMk/>
          <pc:sldMk cId="1920485610" sldId="686"/>
        </pc:sldMkLst>
        <pc:spChg chg="mod">
          <ac:chgData name="GINGUENE Franck" userId="6dd02597-da63-4c42-a4ba-ca9299b0d7be" providerId="ADAL" clId="{F85D7A9F-2D7D-4012-8D1C-C904FF8DFA05}" dt="2023-10-04T14:41:58.217" v="1359" actId="1076"/>
          <ac:spMkLst>
            <pc:docMk/>
            <pc:sldMk cId="1920485610" sldId="686"/>
            <ac:spMk id="5" creationId="{D10E7A0E-20FA-AA3C-ACD2-DAD0C4678880}"/>
          </ac:spMkLst>
        </pc:spChg>
        <pc:spChg chg="mod">
          <ac:chgData name="GINGUENE Franck" userId="6dd02597-da63-4c42-a4ba-ca9299b0d7be" providerId="ADAL" clId="{F85D7A9F-2D7D-4012-8D1C-C904FF8DFA05}" dt="2023-10-04T14:28:56.949" v="1169" actId="20577"/>
          <ac:spMkLst>
            <pc:docMk/>
            <pc:sldMk cId="1920485610" sldId="686"/>
            <ac:spMk id="9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4T14:53:23.640" v="1507" actId="27636"/>
          <ac:spMkLst>
            <pc:docMk/>
            <pc:sldMk cId="1920485610" sldId="686"/>
            <ac:spMk id="10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4T14:38:10.680" v="1202"/>
          <ac:spMkLst>
            <pc:docMk/>
            <pc:sldMk cId="1920485610" sldId="686"/>
            <ac:spMk id="12" creationId="{00000000-0000-0000-0000-000000000000}"/>
          </ac:spMkLst>
        </pc:spChg>
        <pc:picChg chg="add mod">
          <ac:chgData name="GINGUENE Franck" userId="6dd02597-da63-4c42-a4ba-ca9299b0d7be" providerId="ADAL" clId="{F85D7A9F-2D7D-4012-8D1C-C904FF8DFA05}" dt="2023-10-04T14:38:25.728" v="1205"/>
          <ac:picMkLst>
            <pc:docMk/>
            <pc:sldMk cId="1920485610" sldId="686"/>
            <ac:picMk id="6" creationId="{C0279166-D9F7-99B4-1EEE-54CA37E2A8EB}"/>
          </ac:picMkLst>
        </pc:picChg>
      </pc:sldChg>
      <pc:sldChg chg="add del">
        <pc:chgData name="GINGUENE Franck" userId="6dd02597-da63-4c42-a4ba-ca9299b0d7be" providerId="ADAL" clId="{F85D7A9F-2D7D-4012-8D1C-C904FF8DFA05}" dt="2023-10-04T14:39:02.348" v="1208"/>
        <pc:sldMkLst>
          <pc:docMk/>
          <pc:sldMk cId="1278130551" sldId="687"/>
        </pc:sldMkLst>
      </pc:sldChg>
      <pc:sldChg chg="modSp add mod">
        <pc:chgData name="GINGUENE Franck" userId="6dd02597-da63-4c42-a4ba-ca9299b0d7be" providerId="ADAL" clId="{F85D7A9F-2D7D-4012-8D1C-C904FF8DFA05}" dt="2023-10-07T19:40:08.616" v="2341" actId="20577"/>
        <pc:sldMkLst>
          <pc:docMk/>
          <pc:sldMk cId="2399569580" sldId="687"/>
        </pc:sldMkLst>
        <pc:spChg chg="mod">
          <ac:chgData name="GINGUENE Franck" userId="6dd02597-da63-4c42-a4ba-ca9299b0d7be" providerId="ADAL" clId="{F85D7A9F-2D7D-4012-8D1C-C904FF8DFA05}" dt="2023-10-04T14:39:20.997" v="1229" actId="14100"/>
          <ac:spMkLst>
            <pc:docMk/>
            <pc:sldMk cId="2399569580" sldId="687"/>
            <ac:spMk id="4" creationId="{7E47EB41-ABBF-10F6-84F0-2D10E929146C}"/>
          </ac:spMkLst>
        </pc:spChg>
        <pc:spChg chg="mod">
          <ac:chgData name="GINGUENE Franck" userId="6dd02597-da63-4c42-a4ba-ca9299b0d7be" providerId="ADAL" clId="{F85D7A9F-2D7D-4012-8D1C-C904FF8DFA05}" dt="2023-10-07T19:40:08.616" v="2341" actId="20577"/>
          <ac:spMkLst>
            <pc:docMk/>
            <pc:sldMk cId="2399569580" sldId="687"/>
            <ac:spMk id="6" creationId="{00000000-0000-0000-0000-000000000000}"/>
          </ac:spMkLst>
        </pc:spChg>
      </pc:sldChg>
      <pc:sldChg chg="modSp add mod">
        <pc:chgData name="GINGUENE Franck" userId="6dd02597-da63-4c42-a4ba-ca9299b0d7be" providerId="ADAL" clId="{F85D7A9F-2D7D-4012-8D1C-C904FF8DFA05}" dt="2023-10-07T19:18:36.802" v="1690" actId="5793"/>
        <pc:sldMkLst>
          <pc:docMk/>
          <pc:sldMk cId="1131541090" sldId="688"/>
        </pc:sldMkLst>
        <pc:spChg chg="mod">
          <ac:chgData name="GINGUENE Franck" userId="6dd02597-da63-4c42-a4ba-ca9299b0d7be" providerId="ADAL" clId="{F85D7A9F-2D7D-4012-8D1C-C904FF8DFA05}" dt="2023-10-04T14:52:27.591" v="1492" actId="20577"/>
          <ac:spMkLst>
            <pc:docMk/>
            <pc:sldMk cId="1131541090" sldId="688"/>
            <ac:spMk id="9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7T19:18:36.802" v="1690" actId="5793"/>
          <ac:spMkLst>
            <pc:docMk/>
            <pc:sldMk cId="1131541090" sldId="688"/>
            <ac:spMk id="10" creationId="{00000000-0000-0000-0000-000000000000}"/>
          </ac:spMkLst>
        </pc:spChg>
        <pc:spChg chg="mod">
          <ac:chgData name="GINGUENE Franck" userId="6dd02597-da63-4c42-a4ba-ca9299b0d7be" providerId="ADAL" clId="{F85D7A9F-2D7D-4012-8D1C-C904FF8DFA05}" dt="2023-10-04T14:53:58.812" v="1519" actId="122"/>
          <ac:spMkLst>
            <pc:docMk/>
            <pc:sldMk cId="1131541090" sldId="688"/>
            <ac:spMk id="12" creationId="{00000000-0000-0000-0000-000000000000}"/>
          </ac:spMkLst>
        </pc:spChg>
      </pc:sldChg>
      <pc:sldChg chg="add">
        <pc:chgData name="GINGUENE Franck" userId="6dd02597-da63-4c42-a4ba-ca9299b0d7be" providerId="ADAL" clId="{F85D7A9F-2D7D-4012-8D1C-C904FF8DFA05}" dt="2023-10-07T19:07:46.828" v="1549" actId="2890"/>
        <pc:sldMkLst>
          <pc:docMk/>
          <pc:sldMk cId="2243461043" sldId="689"/>
        </pc:sldMkLst>
      </pc:sldChg>
      <pc:sldChg chg="addSp delSp modSp new mod modClrScheme chgLayout">
        <pc:chgData name="GINGUENE Franck" userId="6dd02597-da63-4c42-a4ba-ca9299b0d7be" providerId="ADAL" clId="{F85D7A9F-2D7D-4012-8D1C-C904FF8DFA05}" dt="2023-10-07T19:15:48.938" v="1678" actId="20577"/>
        <pc:sldMkLst>
          <pc:docMk/>
          <pc:sldMk cId="2860450808" sldId="690"/>
        </pc:sldMkLst>
        <pc:spChg chg="del mod ord">
          <ac:chgData name="GINGUENE Franck" userId="6dd02597-da63-4c42-a4ba-ca9299b0d7be" providerId="ADAL" clId="{F85D7A9F-2D7D-4012-8D1C-C904FF8DFA05}" dt="2023-10-07T19:15:24.392" v="1649" actId="700"/>
          <ac:spMkLst>
            <pc:docMk/>
            <pc:sldMk cId="2860450808" sldId="690"/>
            <ac:spMk id="2" creationId="{DC6BB38D-475E-1A1D-A4A0-C46063C28CEB}"/>
          </ac:spMkLst>
        </pc:spChg>
        <pc:spChg chg="del mod ord">
          <ac:chgData name="GINGUENE Franck" userId="6dd02597-da63-4c42-a4ba-ca9299b0d7be" providerId="ADAL" clId="{F85D7A9F-2D7D-4012-8D1C-C904FF8DFA05}" dt="2023-10-07T19:15:24.392" v="1649" actId="700"/>
          <ac:spMkLst>
            <pc:docMk/>
            <pc:sldMk cId="2860450808" sldId="690"/>
            <ac:spMk id="3" creationId="{89CDE742-E792-4373-ABDF-75B53BBB5E3B}"/>
          </ac:spMkLst>
        </pc:spChg>
        <pc:spChg chg="add mod ord">
          <ac:chgData name="GINGUENE Franck" userId="6dd02597-da63-4c42-a4ba-ca9299b0d7be" providerId="ADAL" clId="{F85D7A9F-2D7D-4012-8D1C-C904FF8DFA05}" dt="2023-10-07T19:15:48.938" v="1678" actId="20577"/>
          <ac:spMkLst>
            <pc:docMk/>
            <pc:sldMk cId="2860450808" sldId="690"/>
            <ac:spMk id="4" creationId="{1337C989-A2E6-FAEF-130C-F4B10DC899D8}"/>
          </ac:spMkLst>
        </pc:spChg>
        <pc:spChg chg="add mod ord">
          <ac:chgData name="GINGUENE Franck" userId="6dd02597-da63-4c42-a4ba-ca9299b0d7be" providerId="ADAL" clId="{F85D7A9F-2D7D-4012-8D1C-C904FF8DFA05}" dt="2023-10-07T19:15:24.392" v="1649" actId="700"/>
          <ac:spMkLst>
            <pc:docMk/>
            <pc:sldMk cId="2860450808" sldId="690"/>
            <ac:spMk id="5" creationId="{69A2F812-284A-F1D8-2E0B-69F9FE48A954}"/>
          </ac:spMkLst>
        </pc:spChg>
        <pc:spChg chg="add del mod ord">
          <ac:chgData name="GINGUENE Franck" userId="6dd02597-da63-4c42-a4ba-ca9299b0d7be" providerId="ADAL" clId="{F85D7A9F-2D7D-4012-8D1C-C904FF8DFA05}" dt="2023-10-07T19:15:30.986" v="1650" actId="478"/>
          <ac:spMkLst>
            <pc:docMk/>
            <pc:sldMk cId="2860450808" sldId="690"/>
            <ac:spMk id="6" creationId="{A816FD27-DCCE-D4B6-9E9B-F6FCBEE63919}"/>
          </ac:spMkLst>
        </pc:spChg>
        <pc:picChg chg="add mod">
          <ac:chgData name="GINGUENE Franck" userId="6dd02597-da63-4c42-a4ba-ca9299b0d7be" providerId="ADAL" clId="{F85D7A9F-2D7D-4012-8D1C-C904FF8DFA05}" dt="2023-10-07T19:15:37.731" v="1654" actId="1076"/>
          <ac:picMkLst>
            <pc:docMk/>
            <pc:sldMk cId="2860450808" sldId="690"/>
            <ac:picMk id="8" creationId="{44D4C76A-67CA-01E6-CF65-95186ACA30D6}"/>
          </ac:picMkLst>
        </pc:picChg>
      </pc:sldChg>
      <pc:sldChg chg="addSp delSp modSp new mod modClrScheme modAnim chgLayout">
        <pc:chgData name="GINGUENE Franck" userId="6dd02597-da63-4c42-a4ba-ca9299b0d7be" providerId="ADAL" clId="{F85D7A9F-2D7D-4012-8D1C-C904FF8DFA05}" dt="2023-10-07T19:25:09.611" v="2321" actId="20577"/>
        <pc:sldMkLst>
          <pc:docMk/>
          <pc:sldMk cId="1359023095" sldId="691"/>
        </pc:sldMkLst>
        <pc:spChg chg="del mod ord">
          <ac:chgData name="GINGUENE Franck" userId="6dd02597-da63-4c42-a4ba-ca9299b0d7be" providerId="ADAL" clId="{F85D7A9F-2D7D-4012-8D1C-C904FF8DFA05}" dt="2023-10-07T19:19:15.634" v="1692" actId="700"/>
          <ac:spMkLst>
            <pc:docMk/>
            <pc:sldMk cId="1359023095" sldId="691"/>
            <ac:spMk id="2" creationId="{08E1ECA4-1C66-997A-F0EF-05F92BA8B59D}"/>
          </ac:spMkLst>
        </pc:spChg>
        <pc:spChg chg="del mod ord">
          <ac:chgData name="GINGUENE Franck" userId="6dd02597-da63-4c42-a4ba-ca9299b0d7be" providerId="ADAL" clId="{F85D7A9F-2D7D-4012-8D1C-C904FF8DFA05}" dt="2023-10-07T19:19:15.634" v="1692" actId="700"/>
          <ac:spMkLst>
            <pc:docMk/>
            <pc:sldMk cId="1359023095" sldId="691"/>
            <ac:spMk id="3" creationId="{723E8B82-FCC4-0183-EDB5-454B69BDA52F}"/>
          </ac:spMkLst>
        </pc:spChg>
        <pc:spChg chg="del mod ord">
          <ac:chgData name="GINGUENE Franck" userId="6dd02597-da63-4c42-a4ba-ca9299b0d7be" providerId="ADAL" clId="{F85D7A9F-2D7D-4012-8D1C-C904FF8DFA05}" dt="2023-10-07T19:19:15.634" v="1692" actId="700"/>
          <ac:spMkLst>
            <pc:docMk/>
            <pc:sldMk cId="1359023095" sldId="691"/>
            <ac:spMk id="4" creationId="{4562390F-A441-2585-3E16-38EF5DA4E9FB}"/>
          </ac:spMkLst>
        </pc:spChg>
        <pc:spChg chg="add mod ord">
          <ac:chgData name="GINGUENE Franck" userId="6dd02597-da63-4c42-a4ba-ca9299b0d7be" providerId="ADAL" clId="{F85D7A9F-2D7D-4012-8D1C-C904FF8DFA05}" dt="2023-10-07T19:19:18.979" v="1702" actId="20577"/>
          <ac:spMkLst>
            <pc:docMk/>
            <pc:sldMk cId="1359023095" sldId="691"/>
            <ac:spMk id="5" creationId="{C9E5CD6F-2895-B727-EAAD-62D5B9B14ACE}"/>
          </ac:spMkLst>
        </pc:spChg>
        <pc:spChg chg="add mod ord">
          <ac:chgData name="GINGUENE Franck" userId="6dd02597-da63-4c42-a4ba-ca9299b0d7be" providerId="ADAL" clId="{F85D7A9F-2D7D-4012-8D1C-C904FF8DFA05}" dt="2023-10-07T19:19:36.393" v="1741" actId="20577"/>
          <ac:spMkLst>
            <pc:docMk/>
            <pc:sldMk cId="1359023095" sldId="691"/>
            <ac:spMk id="6" creationId="{16E6032A-8700-363A-DEDC-7D048A58DFF1}"/>
          </ac:spMkLst>
        </pc:spChg>
        <pc:spChg chg="add mod ord">
          <ac:chgData name="GINGUENE Franck" userId="6dd02597-da63-4c42-a4ba-ca9299b0d7be" providerId="ADAL" clId="{F85D7A9F-2D7D-4012-8D1C-C904FF8DFA05}" dt="2023-10-07T19:20:48.146" v="1998" actId="20577"/>
          <ac:spMkLst>
            <pc:docMk/>
            <pc:sldMk cId="1359023095" sldId="691"/>
            <ac:spMk id="7" creationId="{BA7289D3-4147-863E-7FDA-1A235AFA5218}"/>
          </ac:spMkLst>
        </pc:spChg>
        <pc:spChg chg="add mod ord">
          <ac:chgData name="GINGUENE Franck" userId="6dd02597-da63-4c42-a4ba-ca9299b0d7be" providerId="ADAL" clId="{F85D7A9F-2D7D-4012-8D1C-C904FF8DFA05}" dt="2023-10-07T19:25:09.611" v="2321" actId="20577"/>
          <ac:spMkLst>
            <pc:docMk/>
            <pc:sldMk cId="1359023095" sldId="691"/>
            <ac:spMk id="8" creationId="{07A6661F-FC1F-833C-F0DE-17FC0B8E5F8B}"/>
          </ac:spMkLst>
        </pc:spChg>
      </pc:sldChg>
      <pc:sldChg chg="modSp add mod">
        <pc:chgData name="GINGUENE Franck" userId="6dd02597-da63-4c42-a4ba-ca9299b0d7be" providerId="ADAL" clId="{F85D7A9F-2D7D-4012-8D1C-C904FF8DFA05}" dt="2023-10-07T19:40:00.276" v="2339" actId="1076"/>
        <pc:sldMkLst>
          <pc:docMk/>
          <pc:sldMk cId="1311835218" sldId="692"/>
        </pc:sldMkLst>
        <pc:spChg chg="mod">
          <ac:chgData name="GINGUENE Franck" userId="6dd02597-da63-4c42-a4ba-ca9299b0d7be" providerId="ADAL" clId="{F85D7A9F-2D7D-4012-8D1C-C904FF8DFA05}" dt="2023-10-07T19:40:00.276" v="2339" actId="1076"/>
          <ac:spMkLst>
            <pc:docMk/>
            <pc:sldMk cId="1311835218" sldId="692"/>
            <ac:spMk id="4" creationId="{7E47EB41-ABBF-10F6-84F0-2D10E929146C}"/>
          </ac:spMkLst>
        </pc:spChg>
        <pc:spChg chg="mod">
          <ac:chgData name="GINGUENE Franck" userId="6dd02597-da63-4c42-a4ba-ca9299b0d7be" providerId="ADAL" clId="{F85D7A9F-2D7D-4012-8D1C-C904FF8DFA05}" dt="2023-10-07T19:39:49.116" v="2324" actId="20577"/>
          <ac:spMkLst>
            <pc:docMk/>
            <pc:sldMk cId="1311835218" sldId="692"/>
            <ac:spMk id="6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6E4457-B3CE-4455-8168-42BE02B100F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B8E6CE09-69DC-4F8E-B722-7D953B293207}">
      <dgm:prSet phldrT="[Texte]" custT="1"/>
      <dgm:spPr/>
      <dgm:t>
        <a:bodyPr/>
        <a:lstStyle/>
        <a:p>
          <a:r>
            <a:rPr lang="fr-FR" sz="1600" dirty="0"/>
            <a:t>Compiler pour l’architecture cible</a:t>
          </a:r>
        </a:p>
      </dgm:t>
    </dgm:pt>
    <dgm:pt modelId="{3B55426D-75DB-4FE8-B392-570E6889BAC7}" type="parTrans" cxnId="{ED73B009-4B73-4192-8AF9-BF897E404F95}">
      <dgm:prSet/>
      <dgm:spPr/>
      <dgm:t>
        <a:bodyPr/>
        <a:lstStyle/>
        <a:p>
          <a:endParaRPr lang="fr-FR" sz="2000"/>
        </a:p>
      </dgm:t>
    </dgm:pt>
    <dgm:pt modelId="{9C234667-2011-4F7F-A390-53DEF2521D9B}" type="sibTrans" cxnId="{ED73B009-4B73-4192-8AF9-BF897E404F95}">
      <dgm:prSet/>
      <dgm:spPr/>
      <dgm:t>
        <a:bodyPr/>
        <a:lstStyle/>
        <a:p>
          <a:endParaRPr lang="fr-FR" sz="2000"/>
        </a:p>
      </dgm:t>
    </dgm:pt>
    <dgm:pt modelId="{A36ED9A2-FF16-4AF2-A47C-15793195E18F}">
      <dgm:prSet phldrT="[Texte]" custT="1"/>
      <dgm:spPr/>
      <dgm:t>
        <a:bodyPr/>
        <a:lstStyle/>
        <a:p>
          <a:r>
            <a:rPr lang="fr-FR" sz="1600" dirty="0"/>
            <a:t>Utiliser la mémoire partagée</a:t>
          </a:r>
        </a:p>
      </dgm:t>
    </dgm:pt>
    <dgm:pt modelId="{57938131-A40B-4155-9E04-3F7FD6EB3AC5}" type="parTrans" cxnId="{E6BA98A2-4A0D-4ECC-BBE7-24BEB6954C74}">
      <dgm:prSet/>
      <dgm:spPr/>
      <dgm:t>
        <a:bodyPr/>
        <a:lstStyle/>
        <a:p>
          <a:endParaRPr lang="fr-FR" sz="2000"/>
        </a:p>
      </dgm:t>
    </dgm:pt>
    <dgm:pt modelId="{1C6B4B10-60A2-43ED-8EAE-CAEF2747F499}" type="sibTrans" cxnId="{E6BA98A2-4A0D-4ECC-BBE7-24BEB6954C74}">
      <dgm:prSet/>
      <dgm:spPr/>
      <dgm:t>
        <a:bodyPr/>
        <a:lstStyle/>
        <a:p>
          <a:endParaRPr lang="fr-FR" sz="2000"/>
        </a:p>
      </dgm:t>
    </dgm:pt>
    <dgm:pt modelId="{B663F64D-9D75-4E85-BD6F-E203F2B04A73}">
      <dgm:prSet phldrT="[Texte]" custT="1"/>
      <dgm:spPr/>
      <dgm:t>
        <a:bodyPr/>
        <a:lstStyle/>
        <a:p>
          <a:r>
            <a:rPr lang="fr-FR" sz="1600" dirty="0"/>
            <a:t>Éviter les branchements conditionnels</a:t>
          </a:r>
          <a:br>
            <a:rPr lang="fr-FR" sz="1600" dirty="0"/>
          </a:br>
          <a:r>
            <a:rPr lang="fr-FR" sz="1600" dirty="0"/>
            <a:t>(utiliser des masques)</a:t>
          </a:r>
        </a:p>
      </dgm:t>
    </dgm:pt>
    <dgm:pt modelId="{852ADEA8-2CDB-4C59-AD5D-7543B108347A}" type="parTrans" cxnId="{7FA234DE-B1CF-4264-BD9C-A6B5265363D0}">
      <dgm:prSet/>
      <dgm:spPr/>
      <dgm:t>
        <a:bodyPr/>
        <a:lstStyle/>
        <a:p>
          <a:endParaRPr lang="fr-FR" sz="2000"/>
        </a:p>
      </dgm:t>
    </dgm:pt>
    <dgm:pt modelId="{4688756F-E2F1-4188-926A-745F89E3F6E4}" type="sibTrans" cxnId="{7FA234DE-B1CF-4264-BD9C-A6B5265363D0}">
      <dgm:prSet/>
      <dgm:spPr/>
      <dgm:t>
        <a:bodyPr/>
        <a:lstStyle/>
        <a:p>
          <a:endParaRPr lang="fr-FR" sz="2000"/>
        </a:p>
      </dgm:t>
    </dgm:pt>
    <dgm:pt modelId="{26CC7CD3-5E57-49B7-BA49-19544B9DC72C}">
      <dgm:prSet phldrT="[Texte]" custT="1"/>
      <dgm:spPr/>
      <dgm:t>
        <a:bodyPr/>
        <a:lstStyle/>
        <a:p>
          <a:r>
            <a:rPr lang="fr-FR" sz="1600" dirty="0"/>
            <a:t>Minimiser les allers/retours entre RAM et VRAM</a:t>
          </a:r>
        </a:p>
      </dgm:t>
    </dgm:pt>
    <dgm:pt modelId="{ED888A35-6090-4631-874C-C5DA44B3EEB9}" type="parTrans" cxnId="{67DFCD04-CB76-4F57-B470-367821DE87B5}">
      <dgm:prSet/>
      <dgm:spPr/>
      <dgm:t>
        <a:bodyPr/>
        <a:lstStyle/>
        <a:p>
          <a:endParaRPr lang="fr-FR" sz="2000"/>
        </a:p>
      </dgm:t>
    </dgm:pt>
    <dgm:pt modelId="{153FEC70-AD88-4A51-8D9F-926D967AEDA8}" type="sibTrans" cxnId="{67DFCD04-CB76-4F57-B470-367821DE87B5}">
      <dgm:prSet/>
      <dgm:spPr/>
      <dgm:t>
        <a:bodyPr/>
        <a:lstStyle/>
        <a:p>
          <a:endParaRPr lang="fr-FR" sz="2000"/>
        </a:p>
      </dgm:t>
    </dgm:pt>
    <dgm:pt modelId="{929A5D45-9B02-4BF6-8FC8-2C0B5571116C}">
      <dgm:prSet phldrT="[Texte]" custT="1"/>
      <dgm:spPr/>
      <dgm:t>
        <a:bodyPr/>
        <a:lstStyle/>
        <a:p>
          <a:r>
            <a:rPr lang="fr-FR" sz="1600" dirty="0"/>
            <a:t>Jouer avec la taille des blocs</a:t>
          </a:r>
        </a:p>
      </dgm:t>
    </dgm:pt>
    <dgm:pt modelId="{1C26CAD9-C5E7-4B65-BD21-E365191DFB57}" type="parTrans" cxnId="{3D942D60-B8D3-46CF-A7A9-D3EC8030347E}">
      <dgm:prSet/>
      <dgm:spPr/>
      <dgm:t>
        <a:bodyPr/>
        <a:lstStyle/>
        <a:p>
          <a:endParaRPr lang="fr-FR" sz="2000"/>
        </a:p>
      </dgm:t>
    </dgm:pt>
    <dgm:pt modelId="{0E1FC705-9F95-4235-B793-7F37FDC4D206}" type="sibTrans" cxnId="{3D942D60-B8D3-46CF-A7A9-D3EC8030347E}">
      <dgm:prSet/>
      <dgm:spPr/>
      <dgm:t>
        <a:bodyPr/>
        <a:lstStyle/>
        <a:p>
          <a:endParaRPr lang="fr-FR" sz="2000"/>
        </a:p>
      </dgm:t>
    </dgm:pt>
    <dgm:pt modelId="{B97D513F-437E-4F4F-B41B-69FDADBC052E}">
      <dgm:prSet phldrT="[Texte]" custT="1"/>
      <dgm:spPr/>
      <dgm:t>
        <a:bodyPr/>
        <a:lstStyle/>
        <a:p>
          <a:r>
            <a:rPr lang="fr-FR" sz="1600" dirty="0" err="1"/>
            <a:t>Float</a:t>
          </a:r>
          <a:r>
            <a:rPr lang="fr-FR" sz="1600" dirty="0"/>
            <a:t> plutôt que double</a:t>
          </a:r>
        </a:p>
      </dgm:t>
    </dgm:pt>
    <dgm:pt modelId="{B9EDA04D-59D3-4201-904A-9E75A06FF612}" type="parTrans" cxnId="{B5DB19E5-B404-490E-B6EE-9539248228D0}">
      <dgm:prSet/>
      <dgm:spPr/>
      <dgm:t>
        <a:bodyPr/>
        <a:lstStyle/>
        <a:p>
          <a:endParaRPr lang="fr-FR" sz="2000"/>
        </a:p>
      </dgm:t>
    </dgm:pt>
    <dgm:pt modelId="{B7873B9B-3E36-4935-A746-210085C314B4}" type="sibTrans" cxnId="{B5DB19E5-B404-490E-B6EE-9539248228D0}">
      <dgm:prSet/>
      <dgm:spPr/>
      <dgm:t>
        <a:bodyPr/>
        <a:lstStyle/>
        <a:p>
          <a:endParaRPr lang="fr-FR" sz="2000"/>
        </a:p>
      </dgm:t>
    </dgm:pt>
    <dgm:pt modelId="{FFFB2CA8-359E-43B7-BD64-D5CF97485438}">
      <dgm:prSet phldrT="[Texte]" custT="1"/>
      <dgm:spPr/>
      <dgm:t>
        <a:bodyPr/>
        <a:lstStyle/>
        <a:p>
          <a:r>
            <a:rPr lang="fr-FR" sz="1600" dirty="0"/>
            <a:t>Aligner les données</a:t>
          </a:r>
        </a:p>
      </dgm:t>
    </dgm:pt>
    <dgm:pt modelId="{61125696-3910-434D-90A6-EFD506C53674}" type="parTrans" cxnId="{44C56A4E-4411-481D-8841-85D3D14154EE}">
      <dgm:prSet/>
      <dgm:spPr/>
      <dgm:t>
        <a:bodyPr/>
        <a:lstStyle/>
        <a:p>
          <a:endParaRPr lang="fr-FR" sz="2000"/>
        </a:p>
      </dgm:t>
    </dgm:pt>
    <dgm:pt modelId="{13D6A40F-CDB3-4711-86A7-AAE823032EAC}" type="sibTrans" cxnId="{44C56A4E-4411-481D-8841-85D3D14154EE}">
      <dgm:prSet/>
      <dgm:spPr/>
      <dgm:t>
        <a:bodyPr/>
        <a:lstStyle/>
        <a:p>
          <a:endParaRPr lang="fr-FR" sz="2000"/>
        </a:p>
      </dgm:t>
    </dgm:pt>
    <dgm:pt modelId="{3B338887-E712-47B1-868D-6034D9B43361}">
      <dgm:prSet phldrT="[Texte]" custT="1"/>
      <dgm:spPr/>
      <dgm:t>
        <a:bodyPr/>
        <a:lstStyle/>
        <a:p>
          <a:r>
            <a:rPr lang="fr-FR" sz="1600" dirty="0"/>
            <a:t>Pipeline CPU/GPU</a:t>
          </a:r>
        </a:p>
      </dgm:t>
    </dgm:pt>
    <dgm:pt modelId="{829ECEDB-04D5-4FED-8B73-55BA3B05A999}" type="parTrans" cxnId="{B48F593D-2650-4851-849B-8DF133FB59C8}">
      <dgm:prSet/>
      <dgm:spPr/>
      <dgm:t>
        <a:bodyPr/>
        <a:lstStyle/>
        <a:p>
          <a:endParaRPr lang="fr-FR" sz="2000"/>
        </a:p>
      </dgm:t>
    </dgm:pt>
    <dgm:pt modelId="{567D2796-CA0F-415B-A5A0-B84CAD9F17C2}" type="sibTrans" cxnId="{B48F593D-2650-4851-849B-8DF133FB59C8}">
      <dgm:prSet/>
      <dgm:spPr/>
      <dgm:t>
        <a:bodyPr/>
        <a:lstStyle/>
        <a:p>
          <a:endParaRPr lang="fr-FR" sz="2000"/>
        </a:p>
      </dgm:t>
    </dgm:pt>
    <dgm:pt modelId="{0FAFB29E-3916-4F58-9C7F-09B9AA399618}" type="pres">
      <dgm:prSet presAssocID="{D26E4457-B3CE-4455-8168-42BE02B100FD}" presName="diagram" presStyleCnt="0">
        <dgm:presLayoutVars>
          <dgm:dir/>
          <dgm:resizeHandles val="exact"/>
        </dgm:presLayoutVars>
      </dgm:prSet>
      <dgm:spPr/>
    </dgm:pt>
    <dgm:pt modelId="{5E52148E-AA8F-49FE-98DE-AC879767CD70}" type="pres">
      <dgm:prSet presAssocID="{B8E6CE09-69DC-4F8E-B722-7D953B293207}" presName="node" presStyleLbl="node1" presStyleIdx="0" presStyleCnt="8">
        <dgm:presLayoutVars>
          <dgm:bulletEnabled val="1"/>
        </dgm:presLayoutVars>
      </dgm:prSet>
      <dgm:spPr/>
    </dgm:pt>
    <dgm:pt modelId="{8019FF47-41B6-4841-BC8E-7BB2C1504096}" type="pres">
      <dgm:prSet presAssocID="{9C234667-2011-4F7F-A390-53DEF2521D9B}" presName="sibTrans" presStyleCnt="0"/>
      <dgm:spPr/>
    </dgm:pt>
    <dgm:pt modelId="{5B07BFD7-B644-4748-8F57-C2EB7A21EF91}" type="pres">
      <dgm:prSet presAssocID="{A36ED9A2-FF16-4AF2-A47C-15793195E18F}" presName="node" presStyleLbl="node1" presStyleIdx="1" presStyleCnt="8">
        <dgm:presLayoutVars>
          <dgm:bulletEnabled val="1"/>
        </dgm:presLayoutVars>
      </dgm:prSet>
      <dgm:spPr/>
    </dgm:pt>
    <dgm:pt modelId="{8E079C06-B58A-4715-84EA-C82996B13287}" type="pres">
      <dgm:prSet presAssocID="{1C6B4B10-60A2-43ED-8EAE-CAEF2747F499}" presName="sibTrans" presStyleCnt="0"/>
      <dgm:spPr/>
    </dgm:pt>
    <dgm:pt modelId="{7F0FC8F7-6667-481B-A4FD-BB248BE6C042}" type="pres">
      <dgm:prSet presAssocID="{B663F64D-9D75-4E85-BD6F-E203F2B04A73}" presName="node" presStyleLbl="node1" presStyleIdx="2" presStyleCnt="8">
        <dgm:presLayoutVars>
          <dgm:bulletEnabled val="1"/>
        </dgm:presLayoutVars>
      </dgm:prSet>
      <dgm:spPr/>
    </dgm:pt>
    <dgm:pt modelId="{82AF54BB-F47E-4DC7-8107-54B528525852}" type="pres">
      <dgm:prSet presAssocID="{4688756F-E2F1-4188-926A-745F89E3F6E4}" presName="sibTrans" presStyleCnt="0"/>
      <dgm:spPr/>
    </dgm:pt>
    <dgm:pt modelId="{55FE8FC4-EFB4-499F-8CE3-6A1903497475}" type="pres">
      <dgm:prSet presAssocID="{26CC7CD3-5E57-49B7-BA49-19544B9DC72C}" presName="node" presStyleLbl="node1" presStyleIdx="3" presStyleCnt="8">
        <dgm:presLayoutVars>
          <dgm:bulletEnabled val="1"/>
        </dgm:presLayoutVars>
      </dgm:prSet>
      <dgm:spPr/>
    </dgm:pt>
    <dgm:pt modelId="{FBDDC0CF-E449-4A71-BBC5-A4EC5C19EED1}" type="pres">
      <dgm:prSet presAssocID="{153FEC70-AD88-4A51-8D9F-926D967AEDA8}" presName="sibTrans" presStyleCnt="0"/>
      <dgm:spPr/>
    </dgm:pt>
    <dgm:pt modelId="{F678D728-E2FA-414A-8403-DEECF7ACEFD7}" type="pres">
      <dgm:prSet presAssocID="{929A5D45-9B02-4BF6-8FC8-2C0B5571116C}" presName="node" presStyleLbl="node1" presStyleIdx="4" presStyleCnt="8">
        <dgm:presLayoutVars>
          <dgm:bulletEnabled val="1"/>
        </dgm:presLayoutVars>
      </dgm:prSet>
      <dgm:spPr/>
    </dgm:pt>
    <dgm:pt modelId="{169FBE6B-F2FB-4160-AA6F-712C4D5A111E}" type="pres">
      <dgm:prSet presAssocID="{0E1FC705-9F95-4235-B793-7F37FDC4D206}" presName="sibTrans" presStyleCnt="0"/>
      <dgm:spPr/>
    </dgm:pt>
    <dgm:pt modelId="{3F4D2DBD-CEF1-4A8B-9875-4AAE339795B7}" type="pres">
      <dgm:prSet presAssocID="{B97D513F-437E-4F4F-B41B-69FDADBC052E}" presName="node" presStyleLbl="node1" presStyleIdx="5" presStyleCnt="8">
        <dgm:presLayoutVars>
          <dgm:bulletEnabled val="1"/>
        </dgm:presLayoutVars>
      </dgm:prSet>
      <dgm:spPr/>
    </dgm:pt>
    <dgm:pt modelId="{58517A2D-8F64-4D82-91C2-343338AB4546}" type="pres">
      <dgm:prSet presAssocID="{B7873B9B-3E36-4935-A746-210085C314B4}" presName="sibTrans" presStyleCnt="0"/>
      <dgm:spPr/>
    </dgm:pt>
    <dgm:pt modelId="{E917C7D0-708D-425D-9216-30D1A3A650CE}" type="pres">
      <dgm:prSet presAssocID="{FFFB2CA8-359E-43B7-BD64-D5CF97485438}" presName="node" presStyleLbl="node1" presStyleIdx="6" presStyleCnt="8">
        <dgm:presLayoutVars>
          <dgm:bulletEnabled val="1"/>
        </dgm:presLayoutVars>
      </dgm:prSet>
      <dgm:spPr/>
    </dgm:pt>
    <dgm:pt modelId="{59429428-AF2B-4F7C-B8EE-5283130F5AE6}" type="pres">
      <dgm:prSet presAssocID="{13D6A40F-CDB3-4711-86A7-AAE823032EAC}" presName="sibTrans" presStyleCnt="0"/>
      <dgm:spPr/>
    </dgm:pt>
    <dgm:pt modelId="{267E0EFB-C263-44A0-8ED9-5171D872488C}" type="pres">
      <dgm:prSet presAssocID="{3B338887-E712-47B1-868D-6034D9B43361}" presName="node" presStyleLbl="node1" presStyleIdx="7" presStyleCnt="8">
        <dgm:presLayoutVars>
          <dgm:bulletEnabled val="1"/>
        </dgm:presLayoutVars>
      </dgm:prSet>
      <dgm:spPr/>
    </dgm:pt>
  </dgm:ptLst>
  <dgm:cxnLst>
    <dgm:cxn modelId="{67DFCD04-CB76-4F57-B470-367821DE87B5}" srcId="{D26E4457-B3CE-4455-8168-42BE02B100FD}" destId="{26CC7CD3-5E57-49B7-BA49-19544B9DC72C}" srcOrd="3" destOrd="0" parTransId="{ED888A35-6090-4631-874C-C5DA44B3EEB9}" sibTransId="{153FEC70-AD88-4A51-8D9F-926D967AEDA8}"/>
    <dgm:cxn modelId="{ED73B009-4B73-4192-8AF9-BF897E404F95}" srcId="{D26E4457-B3CE-4455-8168-42BE02B100FD}" destId="{B8E6CE09-69DC-4F8E-B722-7D953B293207}" srcOrd="0" destOrd="0" parTransId="{3B55426D-75DB-4FE8-B392-570E6889BAC7}" sibTransId="{9C234667-2011-4F7F-A390-53DEF2521D9B}"/>
    <dgm:cxn modelId="{B48F593D-2650-4851-849B-8DF133FB59C8}" srcId="{D26E4457-B3CE-4455-8168-42BE02B100FD}" destId="{3B338887-E712-47B1-868D-6034D9B43361}" srcOrd="7" destOrd="0" parTransId="{829ECEDB-04D5-4FED-8B73-55BA3B05A999}" sibTransId="{567D2796-CA0F-415B-A5A0-B84CAD9F17C2}"/>
    <dgm:cxn modelId="{3D942D60-B8D3-46CF-A7A9-D3EC8030347E}" srcId="{D26E4457-B3CE-4455-8168-42BE02B100FD}" destId="{929A5D45-9B02-4BF6-8FC8-2C0B5571116C}" srcOrd="4" destOrd="0" parTransId="{1C26CAD9-C5E7-4B65-BD21-E365191DFB57}" sibTransId="{0E1FC705-9F95-4235-B793-7F37FDC4D206}"/>
    <dgm:cxn modelId="{44C56A4E-4411-481D-8841-85D3D14154EE}" srcId="{D26E4457-B3CE-4455-8168-42BE02B100FD}" destId="{FFFB2CA8-359E-43B7-BD64-D5CF97485438}" srcOrd="6" destOrd="0" parTransId="{61125696-3910-434D-90A6-EFD506C53674}" sibTransId="{13D6A40F-CDB3-4711-86A7-AAE823032EAC}"/>
    <dgm:cxn modelId="{52461553-65A8-4953-A842-BC8CA94713BB}" type="presOf" srcId="{26CC7CD3-5E57-49B7-BA49-19544B9DC72C}" destId="{55FE8FC4-EFB4-499F-8CE3-6A1903497475}" srcOrd="0" destOrd="0" presId="urn:microsoft.com/office/officeart/2005/8/layout/default"/>
    <dgm:cxn modelId="{FC35897E-D184-418A-BED8-438A3F88C1D3}" type="presOf" srcId="{A36ED9A2-FF16-4AF2-A47C-15793195E18F}" destId="{5B07BFD7-B644-4748-8F57-C2EB7A21EF91}" srcOrd="0" destOrd="0" presId="urn:microsoft.com/office/officeart/2005/8/layout/default"/>
    <dgm:cxn modelId="{0AFEDC9B-550D-4625-A9C0-3F128D327CB5}" type="presOf" srcId="{D26E4457-B3CE-4455-8168-42BE02B100FD}" destId="{0FAFB29E-3916-4F58-9C7F-09B9AA399618}" srcOrd="0" destOrd="0" presId="urn:microsoft.com/office/officeart/2005/8/layout/default"/>
    <dgm:cxn modelId="{E6BA98A2-4A0D-4ECC-BBE7-24BEB6954C74}" srcId="{D26E4457-B3CE-4455-8168-42BE02B100FD}" destId="{A36ED9A2-FF16-4AF2-A47C-15793195E18F}" srcOrd="1" destOrd="0" parTransId="{57938131-A40B-4155-9E04-3F7FD6EB3AC5}" sibTransId="{1C6B4B10-60A2-43ED-8EAE-CAEF2747F499}"/>
    <dgm:cxn modelId="{B8AD4DA3-6054-4849-A3A3-61591AEFAA3F}" type="presOf" srcId="{B663F64D-9D75-4E85-BD6F-E203F2B04A73}" destId="{7F0FC8F7-6667-481B-A4FD-BB248BE6C042}" srcOrd="0" destOrd="0" presId="urn:microsoft.com/office/officeart/2005/8/layout/default"/>
    <dgm:cxn modelId="{D3B353A3-59D8-4DCF-95B7-E7C1FE3C6E9E}" type="presOf" srcId="{B8E6CE09-69DC-4F8E-B722-7D953B293207}" destId="{5E52148E-AA8F-49FE-98DE-AC879767CD70}" srcOrd="0" destOrd="0" presId="urn:microsoft.com/office/officeart/2005/8/layout/default"/>
    <dgm:cxn modelId="{770261A9-9A2D-4BCB-8633-7C3368809A3B}" type="presOf" srcId="{3B338887-E712-47B1-868D-6034D9B43361}" destId="{267E0EFB-C263-44A0-8ED9-5171D872488C}" srcOrd="0" destOrd="0" presId="urn:microsoft.com/office/officeart/2005/8/layout/default"/>
    <dgm:cxn modelId="{EDE3FCB8-D63A-430D-842D-85A7D9E611C2}" type="presOf" srcId="{B97D513F-437E-4F4F-B41B-69FDADBC052E}" destId="{3F4D2DBD-CEF1-4A8B-9875-4AAE339795B7}" srcOrd="0" destOrd="0" presId="urn:microsoft.com/office/officeart/2005/8/layout/default"/>
    <dgm:cxn modelId="{EC0200BA-175B-4B21-9F74-E7C79453DE21}" type="presOf" srcId="{929A5D45-9B02-4BF6-8FC8-2C0B5571116C}" destId="{F678D728-E2FA-414A-8403-DEECF7ACEFD7}" srcOrd="0" destOrd="0" presId="urn:microsoft.com/office/officeart/2005/8/layout/default"/>
    <dgm:cxn modelId="{7FA234DE-B1CF-4264-BD9C-A6B5265363D0}" srcId="{D26E4457-B3CE-4455-8168-42BE02B100FD}" destId="{B663F64D-9D75-4E85-BD6F-E203F2B04A73}" srcOrd="2" destOrd="0" parTransId="{852ADEA8-2CDB-4C59-AD5D-7543B108347A}" sibTransId="{4688756F-E2F1-4188-926A-745F89E3F6E4}"/>
    <dgm:cxn modelId="{B5DB19E5-B404-490E-B6EE-9539248228D0}" srcId="{D26E4457-B3CE-4455-8168-42BE02B100FD}" destId="{B97D513F-437E-4F4F-B41B-69FDADBC052E}" srcOrd="5" destOrd="0" parTransId="{B9EDA04D-59D3-4201-904A-9E75A06FF612}" sibTransId="{B7873B9B-3E36-4935-A746-210085C314B4}"/>
    <dgm:cxn modelId="{0EE5FEE6-FE7A-497E-AEA7-1EBE45D6435A}" type="presOf" srcId="{FFFB2CA8-359E-43B7-BD64-D5CF97485438}" destId="{E917C7D0-708D-425D-9216-30D1A3A650CE}" srcOrd="0" destOrd="0" presId="urn:microsoft.com/office/officeart/2005/8/layout/default"/>
    <dgm:cxn modelId="{18B5739E-8F59-4FB4-9941-39DF96799EAC}" type="presParOf" srcId="{0FAFB29E-3916-4F58-9C7F-09B9AA399618}" destId="{5E52148E-AA8F-49FE-98DE-AC879767CD70}" srcOrd="0" destOrd="0" presId="urn:microsoft.com/office/officeart/2005/8/layout/default"/>
    <dgm:cxn modelId="{1314535C-648B-4340-9A76-8C3C53BF50EB}" type="presParOf" srcId="{0FAFB29E-3916-4F58-9C7F-09B9AA399618}" destId="{8019FF47-41B6-4841-BC8E-7BB2C1504096}" srcOrd="1" destOrd="0" presId="urn:microsoft.com/office/officeart/2005/8/layout/default"/>
    <dgm:cxn modelId="{2371D84C-86FC-470F-8210-2234C06B8532}" type="presParOf" srcId="{0FAFB29E-3916-4F58-9C7F-09B9AA399618}" destId="{5B07BFD7-B644-4748-8F57-C2EB7A21EF91}" srcOrd="2" destOrd="0" presId="urn:microsoft.com/office/officeart/2005/8/layout/default"/>
    <dgm:cxn modelId="{92C20ED0-96BC-4C2A-8240-E1E4E73B6497}" type="presParOf" srcId="{0FAFB29E-3916-4F58-9C7F-09B9AA399618}" destId="{8E079C06-B58A-4715-84EA-C82996B13287}" srcOrd="3" destOrd="0" presId="urn:microsoft.com/office/officeart/2005/8/layout/default"/>
    <dgm:cxn modelId="{65CB8C44-12C9-4E89-8A7C-15D1D07CF859}" type="presParOf" srcId="{0FAFB29E-3916-4F58-9C7F-09B9AA399618}" destId="{7F0FC8F7-6667-481B-A4FD-BB248BE6C042}" srcOrd="4" destOrd="0" presId="urn:microsoft.com/office/officeart/2005/8/layout/default"/>
    <dgm:cxn modelId="{430B4EDD-7264-42DE-9A8A-650247AFB5AC}" type="presParOf" srcId="{0FAFB29E-3916-4F58-9C7F-09B9AA399618}" destId="{82AF54BB-F47E-4DC7-8107-54B528525852}" srcOrd="5" destOrd="0" presId="urn:microsoft.com/office/officeart/2005/8/layout/default"/>
    <dgm:cxn modelId="{61C75CD2-4829-461D-91D8-20BC2CA5F859}" type="presParOf" srcId="{0FAFB29E-3916-4F58-9C7F-09B9AA399618}" destId="{55FE8FC4-EFB4-499F-8CE3-6A1903497475}" srcOrd="6" destOrd="0" presId="urn:microsoft.com/office/officeart/2005/8/layout/default"/>
    <dgm:cxn modelId="{A8F9A295-A32C-45C3-BFB2-8856AC3C1379}" type="presParOf" srcId="{0FAFB29E-3916-4F58-9C7F-09B9AA399618}" destId="{FBDDC0CF-E449-4A71-BBC5-A4EC5C19EED1}" srcOrd="7" destOrd="0" presId="urn:microsoft.com/office/officeart/2005/8/layout/default"/>
    <dgm:cxn modelId="{9190E96F-CDDB-4D6C-BF76-0D6C640EF67D}" type="presParOf" srcId="{0FAFB29E-3916-4F58-9C7F-09B9AA399618}" destId="{F678D728-E2FA-414A-8403-DEECF7ACEFD7}" srcOrd="8" destOrd="0" presId="urn:microsoft.com/office/officeart/2005/8/layout/default"/>
    <dgm:cxn modelId="{DA243FFF-6F38-46F7-9454-3D58EF883453}" type="presParOf" srcId="{0FAFB29E-3916-4F58-9C7F-09B9AA399618}" destId="{169FBE6B-F2FB-4160-AA6F-712C4D5A111E}" srcOrd="9" destOrd="0" presId="urn:microsoft.com/office/officeart/2005/8/layout/default"/>
    <dgm:cxn modelId="{6C184011-96D5-4CE5-8A8B-FE3C70BD0C23}" type="presParOf" srcId="{0FAFB29E-3916-4F58-9C7F-09B9AA399618}" destId="{3F4D2DBD-CEF1-4A8B-9875-4AAE339795B7}" srcOrd="10" destOrd="0" presId="urn:microsoft.com/office/officeart/2005/8/layout/default"/>
    <dgm:cxn modelId="{9B7BCC15-3ECF-4038-9C6A-192A6793D829}" type="presParOf" srcId="{0FAFB29E-3916-4F58-9C7F-09B9AA399618}" destId="{58517A2D-8F64-4D82-91C2-343338AB4546}" srcOrd="11" destOrd="0" presId="urn:microsoft.com/office/officeart/2005/8/layout/default"/>
    <dgm:cxn modelId="{D2EDE68F-8105-45BE-852B-95049E9C712F}" type="presParOf" srcId="{0FAFB29E-3916-4F58-9C7F-09B9AA399618}" destId="{E917C7D0-708D-425D-9216-30D1A3A650CE}" srcOrd="12" destOrd="0" presId="urn:microsoft.com/office/officeart/2005/8/layout/default"/>
    <dgm:cxn modelId="{64D5792F-7CC9-4425-BF25-6EB78D922130}" type="presParOf" srcId="{0FAFB29E-3916-4F58-9C7F-09B9AA399618}" destId="{59429428-AF2B-4F7C-B8EE-5283130F5AE6}" srcOrd="13" destOrd="0" presId="urn:microsoft.com/office/officeart/2005/8/layout/default"/>
    <dgm:cxn modelId="{483B3D5B-BD7B-4726-8632-752DB985E055}" type="presParOf" srcId="{0FAFB29E-3916-4F58-9C7F-09B9AA399618}" destId="{267E0EFB-C263-44A0-8ED9-5171D872488C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2148E-AA8F-49FE-98DE-AC879767CD70}">
      <dsp:nvSpPr>
        <dsp:cNvPr id="0" name=""/>
        <dsp:cNvSpPr/>
      </dsp:nvSpPr>
      <dsp:spPr>
        <a:xfrm>
          <a:off x="2391" y="422151"/>
          <a:ext cx="1896915" cy="11381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Compiler pour l’architecture cible</a:t>
          </a:r>
        </a:p>
      </dsp:txBody>
      <dsp:txXfrm>
        <a:off x="2391" y="422151"/>
        <a:ext cx="1896915" cy="1138149"/>
      </dsp:txXfrm>
    </dsp:sp>
    <dsp:sp modelId="{5B07BFD7-B644-4748-8F57-C2EB7A21EF91}">
      <dsp:nvSpPr>
        <dsp:cNvPr id="0" name=""/>
        <dsp:cNvSpPr/>
      </dsp:nvSpPr>
      <dsp:spPr>
        <a:xfrm>
          <a:off x="2088997" y="422151"/>
          <a:ext cx="1896915" cy="11381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Utiliser la mémoire partagée</a:t>
          </a:r>
        </a:p>
      </dsp:txBody>
      <dsp:txXfrm>
        <a:off x="2088997" y="422151"/>
        <a:ext cx="1896915" cy="1138149"/>
      </dsp:txXfrm>
    </dsp:sp>
    <dsp:sp modelId="{7F0FC8F7-6667-481B-A4FD-BB248BE6C042}">
      <dsp:nvSpPr>
        <dsp:cNvPr id="0" name=""/>
        <dsp:cNvSpPr/>
      </dsp:nvSpPr>
      <dsp:spPr>
        <a:xfrm>
          <a:off x="4175604" y="422151"/>
          <a:ext cx="1896915" cy="11381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Éviter les branchements conditionnels</a:t>
          </a:r>
          <a:br>
            <a:rPr lang="fr-FR" sz="1600" kern="1200" dirty="0"/>
          </a:br>
          <a:r>
            <a:rPr lang="fr-FR" sz="1600" kern="1200" dirty="0"/>
            <a:t>(utiliser des masques)</a:t>
          </a:r>
        </a:p>
      </dsp:txBody>
      <dsp:txXfrm>
        <a:off x="4175604" y="422151"/>
        <a:ext cx="1896915" cy="1138149"/>
      </dsp:txXfrm>
    </dsp:sp>
    <dsp:sp modelId="{55FE8FC4-EFB4-499F-8CE3-6A1903497475}">
      <dsp:nvSpPr>
        <dsp:cNvPr id="0" name=""/>
        <dsp:cNvSpPr/>
      </dsp:nvSpPr>
      <dsp:spPr>
        <a:xfrm>
          <a:off x="6262211" y="422151"/>
          <a:ext cx="1896915" cy="113814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Minimiser les allers/retours entre RAM et VRAM</a:t>
          </a:r>
        </a:p>
      </dsp:txBody>
      <dsp:txXfrm>
        <a:off x="6262211" y="422151"/>
        <a:ext cx="1896915" cy="1138149"/>
      </dsp:txXfrm>
    </dsp:sp>
    <dsp:sp modelId="{F678D728-E2FA-414A-8403-DEECF7ACEFD7}">
      <dsp:nvSpPr>
        <dsp:cNvPr id="0" name=""/>
        <dsp:cNvSpPr/>
      </dsp:nvSpPr>
      <dsp:spPr>
        <a:xfrm>
          <a:off x="2391" y="1749991"/>
          <a:ext cx="1896915" cy="113814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Jouer avec la taille des blocs</a:t>
          </a:r>
        </a:p>
      </dsp:txBody>
      <dsp:txXfrm>
        <a:off x="2391" y="1749991"/>
        <a:ext cx="1896915" cy="1138149"/>
      </dsp:txXfrm>
    </dsp:sp>
    <dsp:sp modelId="{3F4D2DBD-CEF1-4A8B-9875-4AAE339795B7}">
      <dsp:nvSpPr>
        <dsp:cNvPr id="0" name=""/>
        <dsp:cNvSpPr/>
      </dsp:nvSpPr>
      <dsp:spPr>
        <a:xfrm>
          <a:off x="2088997" y="1749991"/>
          <a:ext cx="1896915" cy="11381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Float</a:t>
          </a:r>
          <a:r>
            <a:rPr lang="fr-FR" sz="1600" kern="1200" dirty="0"/>
            <a:t> plutôt que double</a:t>
          </a:r>
        </a:p>
      </dsp:txBody>
      <dsp:txXfrm>
        <a:off x="2088997" y="1749991"/>
        <a:ext cx="1896915" cy="1138149"/>
      </dsp:txXfrm>
    </dsp:sp>
    <dsp:sp modelId="{E917C7D0-708D-425D-9216-30D1A3A650CE}">
      <dsp:nvSpPr>
        <dsp:cNvPr id="0" name=""/>
        <dsp:cNvSpPr/>
      </dsp:nvSpPr>
      <dsp:spPr>
        <a:xfrm>
          <a:off x="4175604" y="1749991"/>
          <a:ext cx="1896915" cy="11381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Aligner les données</a:t>
          </a:r>
        </a:p>
      </dsp:txBody>
      <dsp:txXfrm>
        <a:off x="4175604" y="1749991"/>
        <a:ext cx="1896915" cy="1138149"/>
      </dsp:txXfrm>
    </dsp:sp>
    <dsp:sp modelId="{267E0EFB-C263-44A0-8ED9-5171D872488C}">
      <dsp:nvSpPr>
        <dsp:cNvPr id="0" name=""/>
        <dsp:cNvSpPr/>
      </dsp:nvSpPr>
      <dsp:spPr>
        <a:xfrm>
          <a:off x="6262211" y="1749991"/>
          <a:ext cx="1896915" cy="11381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Pipeline CPU/GPU</a:t>
          </a:r>
        </a:p>
      </dsp:txBody>
      <dsp:txXfrm>
        <a:off x="6262211" y="1749991"/>
        <a:ext cx="1896915" cy="1138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C54F6-0CFE-431C-9026-D85C70C66E9A}" type="datetimeFigureOut">
              <a:rPr lang="fr-FR" smtClean="0"/>
              <a:t>10/10/2023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7E507-EF4D-4472-8287-D99BB251A5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8908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E5CE-9595-4A2A-97FD-F8EAC620972F}" type="datetimeFigureOut">
              <a:rPr lang="fr-FR" smtClean="0"/>
              <a:t>10/10/2023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9D27B-14D3-40C6-9E94-52C99CF5D7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3237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341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SIMT = SIMD avec</a:t>
            </a:r>
            <a:r>
              <a:rPr lang="fr-FR" baseline="0" dirty="0"/>
              <a:t> des threads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19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69487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Démonstration sur</a:t>
            </a:r>
            <a:r>
              <a:rPr lang="fr-FR" baseline="0" dirty="0"/>
              <a:t> reverse </a:t>
            </a:r>
            <a:r>
              <a:rPr lang="fr-FR" baseline="0" dirty="0" err="1"/>
              <a:t>cud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22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59169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Chez moi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/>
              <a:t>Geforce</a:t>
            </a:r>
            <a:r>
              <a:rPr lang="fr-FR" sz="1200" dirty="0"/>
              <a:t> 1660 ti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3584 (1,28 -&gt; 1,78 GHz)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12 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28 SM -&gt; https://www.techpowerup.com/review/msi-geforce-rtx-3060-gaming-x-trio/2.html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dirty="0"/>
              <a:t>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86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32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9D27B-14D3-40C6-9E94-52C99CF5D75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5879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4087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J’arrive à 20000 * 20000 = 4,8 Go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9D27B-14D3-40C6-9E94-52C99CF5D75D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5717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GPU beaucoup plus lent si on considère les allocations et copies</a:t>
            </a:r>
          </a:p>
          <a:p>
            <a:r>
              <a:rPr lang="fr-FR" sz="1200" dirty="0"/>
              <a:t>Beaucoup plus rapide si on time uniquement le kernel</a:t>
            </a:r>
          </a:p>
          <a:p>
            <a:r>
              <a:rPr lang="fr-FR" dirty="0"/>
              <a:t>Peu de copies mémoire, réutilisation des mêmes buffers, calcul intensif sur les matrices.</a:t>
            </a:r>
          </a:p>
          <a:p>
            <a:r>
              <a:rPr lang="fr-FR" dirty="0"/>
              <a:t>Extension de la même manière au 3D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9D27B-14D3-40C6-9E94-52C99CF5D75D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482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080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997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Printf</a:t>
            </a:r>
            <a:r>
              <a:rPr lang="fr-FR" dirty="0"/>
              <a:t> les architectures </a:t>
            </a:r>
            <a:r>
              <a:rPr lang="fr-FR" dirty="0" err="1"/>
              <a:t>cuda</a:t>
            </a:r>
            <a:r>
              <a:rPr lang="fr-FR" dirty="0"/>
              <a:t> 2.0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34857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Compiler une première fois pour identifier pourquoi le compilateur n’a pas pu vectoriser la boucle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9D27B-14D3-40C6-9E94-52C99CF5D75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436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3479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Static</a:t>
            </a:r>
            <a:r>
              <a:rPr lang="fr-FR" dirty="0"/>
              <a:t> vs global</a:t>
            </a:r>
          </a:p>
          <a:p>
            <a:r>
              <a:rPr lang="fr-FR" dirty="0" err="1"/>
              <a:t>Static</a:t>
            </a:r>
            <a:r>
              <a:rPr lang="fr-FR" baseline="0" dirty="0"/>
              <a:t> est valable dans un fichier </a:t>
            </a:r>
            <a:r>
              <a:rPr lang="fr-FR" baseline="0" dirty="0" err="1"/>
              <a:t>cpp</a:t>
            </a:r>
            <a:endParaRPr lang="fr-FR" baseline="0" dirty="0"/>
          </a:p>
          <a:p>
            <a:r>
              <a:rPr lang="fr-FR" dirty="0"/>
              <a:t>Global est valable partout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10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99937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11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93353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9D27B-14D3-40C6-9E94-52C99CF5D75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551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9D27B-14D3-40C6-9E94-52C99CF5D75D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998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0590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5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onnexions numériques">
            <a:extLst>
              <a:ext uri="{FF2B5EF4-FFF2-40B4-BE49-F238E27FC236}">
                <a16:creationId xmlns:a16="http://schemas.microsoft.com/office/drawing/2014/main" id="{F7EF9AEC-2A7C-889A-3B63-5C4AD932D9B4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alphaModFix amt="9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A58A062-7397-418C-8F8F-61E273CAE27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6339" y="80085"/>
            <a:ext cx="1160369" cy="28504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79418" y="2228233"/>
            <a:ext cx="7633062" cy="968956"/>
          </a:xfrm>
          <a:prstGeom prst="rect">
            <a:avLst/>
          </a:prstGeom>
        </p:spPr>
        <p:txBody>
          <a:bodyPr/>
          <a:lstStyle>
            <a:lvl1pPr>
              <a:defRPr sz="3600" b="1" baseline="0">
                <a:gradFill>
                  <a:gsLst>
                    <a:gs pos="0">
                      <a:srgbClr val="009CBC"/>
                    </a:gs>
                    <a:gs pos="52000">
                      <a:srgbClr val="5155BE"/>
                    </a:gs>
                    <a:gs pos="46000">
                      <a:srgbClr val="4361BE"/>
                    </a:gs>
                    <a:gs pos="83000">
                      <a:srgbClr val="6D3BBF"/>
                    </a:gs>
                  </a:gsLst>
                  <a:lin ang="5400000" scaled="1"/>
                </a:gra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 hasCustomPrompt="1"/>
          </p:nvPr>
        </p:nvSpPr>
        <p:spPr>
          <a:xfrm>
            <a:off x="808436" y="5291013"/>
            <a:ext cx="4870223" cy="4924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DATE – </a:t>
            </a:r>
          </a:p>
          <a:p>
            <a:pPr lvl="0"/>
            <a:r>
              <a:rPr lang="fr-FR"/>
              <a:t>VERSION –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B17F3E-52CF-764C-A3E4-BECFF323AC5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8274" y="6429661"/>
            <a:ext cx="1435256" cy="211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900" b="0" i="1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Document Security: Standard</a:t>
            </a:r>
            <a:endParaRPr kumimoji="0" lang="en-GB" altLang="fr-FR" sz="1800" b="0" i="0" u="none" strike="noStrike" cap="none" normalizeH="0" baseline="0" noProof="0">
              <a:ln>
                <a:noFill/>
              </a:ln>
              <a:solidFill>
                <a:schemeClr val="bg1"/>
              </a:solidFill>
              <a:effectLst/>
              <a:latin typeface="+mn-lt"/>
              <a:cs typeface="Arial" pitchFamily="34" charset="0"/>
            </a:endParaRPr>
          </a:p>
        </p:txBody>
      </p:sp>
      <p:cxnSp>
        <p:nvCxnSpPr>
          <p:cNvPr id="5" name="Connecteur droit 4"/>
          <p:cNvCxnSpPr/>
          <p:nvPr userDrawn="1"/>
        </p:nvCxnSpPr>
        <p:spPr>
          <a:xfrm>
            <a:off x="6289774" y="6449507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32059AC-5EE7-5E4D-ABA6-501668C89AC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17676" y="6425823"/>
            <a:ext cx="2135884" cy="211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900" b="0" i="0" u="none" strike="noStrike" cap="none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©</a:t>
            </a:r>
            <a:r>
              <a:rPr kumimoji="0" lang="en-GB" altLang="fr-FR" sz="900" b="0" i="1" u="none" strike="noStrike" cap="none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GB" altLang="fr-FR" sz="900" b="0" i="1" u="none" strike="noStrike" cap="none" normalizeH="0" baseline="0" noProof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Scalian</a:t>
            </a:r>
            <a:r>
              <a:rPr kumimoji="0" lang="en-GB" altLang="fr-FR" sz="900" b="0" i="1" u="none" strike="noStrike" cap="none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2022. </a:t>
            </a:r>
            <a:r>
              <a:rPr kumimoji="0" lang="fr-FR" sz="900" b="0" i="1" u="none" strike="noStrike" kern="1200" cap="none" normalizeH="0" baseline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All </a:t>
            </a:r>
            <a:r>
              <a:rPr kumimoji="0" lang="fr-FR" sz="900" b="0" i="1" u="none" strike="noStrike" kern="1200" cap="none" normalizeH="0" baseline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rights</a:t>
            </a:r>
            <a:r>
              <a:rPr kumimoji="0" lang="fr-FR" sz="900" b="0" i="1" u="none" strike="noStrike" kern="1200" cap="none" normalizeH="0" baseline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FR" sz="900" b="0" i="1" u="none" strike="noStrike" kern="1200" cap="none" normalizeH="0" baseline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reserved</a:t>
            </a:r>
            <a:r>
              <a:rPr kumimoji="0" lang="fr-FR" sz="900" b="0" i="1" u="none" strike="noStrike" kern="1200" cap="none" normalizeH="0" baseline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.</a:t>
            </a:r>
            <a:endParaRPr kumimoji="0" lang="en-GB" altLang="fr-FR" sz="900" b="0" i="1" u="none" strike="noStrike" kern="1200" cap="none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latin typeface="+mn-lt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1D9F871-4906-4FB1-99C6-55B506098EC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499" y="415905"/>
            <a:ext cx="4454092" cy="11911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3132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Essenti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098400" cy="6858000"/>
          </a:xfrm>
          <a:prstGeom prst="rect">
            <a:avLst/>
          </a:prstGeom>
          <a:solidFill>
            <a:srgbClr val="FECD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cxnSp>
        <p:nvCxnSpPr>
          <p:cNvPr id="11" name="Connecteur droit 10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rgbClr val="006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/>
          <p:cNvSpPr>
            <a:spLocks noGrp="1"/>
          </p:cNvSpPr>
          <p:nvPr>
            <p:ph type="title" hasCustomPrompt="1"/>
          </p:nvPr>
        </p:nvSpPr>
        <p:spPr>
          <a:xfrm>
            <a:off x="785949" y="1091223"/>
            <a:ext cx="5100501" cy="48302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cxnSp>
        <p:nvCxnSpPr>
          <p:cNvPr id="32" name="Connecteur droit 31"/>
          <p:cNvCxnSpPr/>
          <p:nvPr userDrawn="1"/>
        </p:nvCxnSpPr>
        <p:spPr>
          <a:xfrm>
            <a:off x="1110650" y="412232"/>
            <a:ext cx="10944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 userDrawn="1"/>
        </p:nvSpPr>
        <p:spPr>
          <a:xfrm>
            <a:off x="193846" y="255606"/>
            <a:ext cx="1743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+mn-lt"/>
              </a:rPr>
              <a:t>Formation HPC</a:t>
            </a:r>
          </a:p>
        </p:txBody>
      </p:sp>
      <p:cxnSp>
        <p:nvCxnSpPr>
          <p:cNvPr id="34" name="Connecteur droit 33"/>
          <p:cNvCxnSpPr/>
          <p:nvPr userDrawn="1"/>
        </p:nvCxnSpPr>
        <p:spPr>
          <a:xfrm>
            <a:off x="1127126" y="412232"/>
            <a:ext cx="4968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8996B357-A668-40B9-B956-244C8E5563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5813" y="2074048"/>
            <a:ext cx="5100637" cy="42091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7" name="Espace réservé du contenu 6">
            <a:extLst>
              <a:ext uri="{FF2B5EF4-FFF2-40B4-BE49-F238E27FC236}">
                <a16:creationId xmlns:a16="http://schemas.microsoft.com/office/drawing/2014/main" id="{675D42CE-EA1B-4B49-BD19-B069D41BF26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34150" y="1248038"/>
            <a:ext cx="5162550" cy="503512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600" baseline="0"/>
            </a:lvl1pPr>
            <a:lvl2pPr>
              <a:defRPr sz="1400" baseline="0"/>
            </a:lvl2pPr>
            <a:lvl3pPr marL="1143000" indent="-228600">
              <a:buFont typeface="Courier New" panose="02070309020205020404" pitchFamily="49" charset="0"/>
              <a:buChar char="o"/>
              <a:defRPr sz="1200"/>
            </a:lvl3pPr>
            <a:lvl4pPr marL="1657350" indent="-285750">
              <a:buFont typeface="Symbol" panose="05050102010706020507" pitchFamily="18" charset="2"/>
              <a:buChar char="-"/>
              <a:defRPr sz="1100"/>
            </a:lvl4pPr>
            <a:lvl5pPr marL="2114550" indent="-285750">
              <a:buFont typeface="Symbol" panose="05050102010706020507" pitchFamily="18" charset="2"/>
              <a:buChar char="-"/>
              <a:defRPr sz="1100" baseline="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9E96E404-2A1B-4557-AD45-3697F58BE637}"/>
              </a:ext>
            </a:extLst>
          </p:cNvPr>
          <p:cNvSpPr/>
          <p:nvPr userDrawn="1"/>
        </p:nvSpPr>
        <p:spPr>
          <a:xfrm rot="20795661">
            <a:off x="-172330" y="280302"/>
            <a:ext cx="4000740" cy="589068"/>
          </a:xfrm>
          <a:prstGeom prst="roundRect">
            <a:avLst/>
          </a:prstGeom>
          <a:solidFill>
            <a:schemeClr val="bg1"/>
          </a:solidFill>
          <a:ln w="22225" cap="rnd" cmpd="dbl">
            <a:solidFill>
              <a:srgbClr val="E10203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spc="600">
                <a:solidFill>
                  <a:srgbClr val="E10203"/>
                </a:solidFill>
                <a:latin typeface="Stencil" panose="040409050D0802020404" pitchFamily="82" charset="0"/>
              </a:rPr>
              <a:t>LES ESSENTIELS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484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.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098400" cy="6858000"/>
          </a:xfrm>
          <a:prstGeom prst="rect">
            <a:avLst/>
          </a:prstGeom>
          <a:solidFill>
            <a:srgbClr val="D710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cxnSp>
        <p:nvCxnSpPr>
          <p:cNvPr id="11" name="Connecteur droit 10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rgbClr val="60B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/>
          <p:cNvSpPr>
            <a:spLocks noGrp="1"/>
          </p:cNvSpPr>
          <p:nvPr>
            <p:ph type="title" hasCustomPrompt="1"/>
          </p:nvPr>
        </p:nvSpPr>
        <p:spPr>
          <a:xfrm>
            <a:off x="785949" y="803883"/>
            <a:ext cx="5100501" cy="48302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quarter" idx="11" hasCustomPrompt="1"/>
          </p:nvPr>
        </p:nvSpPr>
        <p:spPr>
          <a:xfrm>
            <a:off x="785813" y="1288859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60BB9B"/>
                </a:solidFill>
              </a:defRPr>
            </a:lvl1pPr>
          </a:lstStyle>
          <a:p>
            <a:pPr lvl="0"/>
            <a:r>
              <a:rPr lang="fr-FR"/>
              <a:t>ADD A TITLE</a:t>
            </a:r>
          </a:p>
        </p:txBody>
      </p:sp>
      <p:cxnSp>
        <p:nvCxnSpPr>
          <p:cNvPr id="32" name="Connecteur droit 31"/>
          <p:cNvCxnSpPr/>
          <p:nvPr userDrawn="1"/>
        </p:nvCxnSpPr>
        <p:spPr>
          <a:xfrm>
            <a:off x="1110650" y="412232"/>
            <a:ext cx="10944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 userDrawn="1"/>
        </p:nvSpPr>
        <p:spPr>
          <a:xfrm>
            <a:off x="193846" y="255606"/>
            <a:ext cx="1743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+mn-lt"/>
              </a:rPr>
              <a:t>Formation HPC</a:t>
            </a:r>
          </a:p>
        </p:txBody>
      </p:sp>
      <p:cxnSp>
        <p:nvCxnSpPr>
          <p:cNvPr id="34" name="Connecteur droit 33"/>
          <p:cNvCxnSpPr/>
          <p:nvPr userDrawn="1"/>
        </p:nvCxnSpPr>
        <p:spPr>
          <a:xfrm>
            <a:off x="1127126" y="412232"/>
            <a:ext cx="4968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8A9DE1F-EA16-4DD2-BB35-25841502C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5813" y="2074048"/>
            <a:ext cx="5100637" cy="42091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5" name="Espace réservé du contenu 6">
            <a:extLst>
              <a:ext uri="{FF2B5EF4-FFF2-40B4-BE49-F238E27FC236}">
                <a16:creationId xmlns:a16="http://schemas.microsoft.com/office/drawing/2014/main" id="{4296913C-AA3E-43DE-AB3C-117E85967D4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34150" y="1248038"/>
            <a:ext cx="5162550" cy="503512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600" baseline="0"/>
            </a:lvl1pPr>
            <a:lvl2pPr>
              <a:defRPr sz="1400" baseline="0"/>
            </a:lvl2pPr>
            <a:lvl3pPr marL="1143000" indent="-228600">
              <a:buFont typeface="Courier New" panose="02070309020205020404" pitchFamily="49" charset="0"/>
              <a:buChar char="o"/>
              <a:defRPr sz="1200"/>
            </a:lvl3pPr>
            <a:lvl4pPr marL="1657350" indent="-285750">
              <a:buFont typeface="Symbol" panose="05050102010706020507" pitchFamily="18" charset="2"/>
              <a:buChar char="-"/>
              <a:defRPr sz="1100"/>
            </a:lvl4pPr>
            <a:lvl5pPr marL="2114550" indent="-285750">
              <a:buFont typeface="Symbol" panose="05050102010706020507" pitchFamily="18" charset="2"/>
              <a:buChar char="-"/>
              <a:defRPr sz="1100" baseline="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1664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ho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098400" cy="6858000"/>
          </a:xfrm>
          <a:prstGeom prst="rect">
            <a:avLst/>
          </a:prstGeom>
          <a:solidFill>
            <a:srgbClr val="D710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cxnSp>
        <p:nvCxnSpPr>
          <p:cNvPr id="11" name="Connecteur droit 10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rgbClr val="60B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 userDrawn="1"/>
        </p:nvCxnSpPr>
        <p:spPr>
          <a:xfrm>
            <a:off x="1110650" y="412232"/>
            <a:ext cx="10944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 userDrawn="1"/>
        </p:nvSpPr>
        <p:spPr>
          <a:xfrm>
            <a:off x="193846" y="255606"/>
            <a:ext cx="1743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+mn-lt"/>
              </a:rPr>
              <a:t>Formation HPC</a:t>
            </a:r>
          </a:p>
        </p:txBody>
      </p:sp>
      <p:pic>
        <p:nvPicPr>
          <p:cNvPr id="3" name="Picture 2" descr="Résultat d’images pour logo kahoot">
            <a:extLst>
              <a:ext uri="{FF2B5EF4-FFF2-40B4-BE49-F238E27FC236}">
                <a16:creationId xmlns:a16="http://schemas.microsoft.com/office/drawing/2014/main" id="{871A3D1A-2137-F6F1-922E-FE936A0B3D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535" y="742950"/>
            <a:ext cx="4286930" cy="242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Kahoot! (Video Game) - TV Tropes">
            <a:extLst>
              <a:ext uri="{FF2B5EF4-FFF2-40B4-BE49-F238E27FC236}">
                <a16:creationId xmlns:a16="http://schemas.microsoft.com/office/drawing/2014/main" id="{E1990AF6-2CFE-72D5-8570-6004FEB84A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55" y="3660721"/>
            <a:ext cx="3057525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92B87DB6-62B4-DA1B-75F5-A0A87BD79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672584"/>
            <a:ext cx="6096000" cy="640678"/>
          </a:xfrm>
          <a:prstGeom prst="rect">
            <a:avLst/>
          </a:prstGeom>
          <a:solidFill>
            <a:srgbClr val="491594"/>
          </a:solidFill>
        </p:spPr>
        <p:txBody>
          <a:bodyPr anchor="ctr"/>
          <a:lstStyle>
            <a:lvl1pPr algn="ctr">
              <a:defRPr sz="2000" baseline="0">
                <a:solidFill>
                  <a:schemeClr val="bg1"/>
                </a:solidFill>
                <a:latin typeface="+mn-lt"/>
                <a:sym typeface="Wingdings" panose="05000000000000000000" pitchFamily="2" charset="2"/>
              </a:defRPr>
            </a:lvl1pPr>
          </a:lstStyle>
          <a:p>
            <a:r>
              <a:rPr lang="fr-FR" dirty="0"/>
              <a:t>Pour jouer  (insérer code)TITLE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75501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ax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098400" cy="6858000"/>
          </a:xfrm>
          <a:prstGeom prst="rect">
            <a:avLst/>
          </a:prstGeom>
          <a:solidFill>
            <a:srgbClr val="D710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cxnSp>
        <p:nvCxnSpPr>
          <p:cNvPr id="11" name="Connecteur droit 10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rgbClr val="60B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 userDrawn="1"/>
        </p:nvCxnSpPr>
        <p:spPr>
          <a:xfrm>
            <a:off x="1110650" y="412232"/>
            <a:ext cx="10944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 userDrawn="1"/>
        </p:nvSpPr>
        <p:spPr>
          <a:xfrm>
            <a:off x="193846" y="255606"/>
            <a:ext cx="1743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+mn-lt"/>
              </a:rPr>
              <a:t>Formation HPC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2B87DB6-62B4-DA1B-75F5-A0A87BD79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445906"/>
            <a:ext cx="6096000" cy="64067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anchor="ctr"/>
          <a:lstStyle>
            <a:lvl1pPr algn="ctr">
              <a:defRPr sz="2000" baseline="0">
                <a:solidFill>
                  <a:schemeClr val="bg1"/>
                </a:solidFill>
                <a:latin typeface="+mn-lt"/>
                <a:sym typeface="Wingdings" panose="05000000000000000000" pitchFamily="2" charset="2"/>
              </a:defRPr>
            </a:lvl1pPr>
          </a:lstStyle>
          <a:p>
            <a:r>
              <a:rPr lang="fr-FR" dirty="0"/>
              <a:t>Pour jouer  (insérer code)</a:t>
            </a:r>
          </a:p>
        </p:txBody>
      </p:sp>
      <p:pic>
        <p:nvPicPr>
          <p:cNvPr id="6" name="Picture 4" descr="Klaxoon : des outils collaboratifs pour travailler efficacement en équipe">
            <a:extLst>
              <a:ext uri="{FF2B5EF4-FFF2-40B4-BE49-F238E27FC236}">
                <a16:creationId xmlns:a16="http://schemas.microsoft.com/office/drawing/2014/main" id="{7D76DD74-BB1D-7EFC-BEC6-DBCF33229BA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4" t="23093" r="13734" b="22443"/>
          <a:stretch/>
        </p:blipFill>
        <p:spPr bwMode="auto">
          <a:xfrm>
            <a:off x="7600143" y="2436974"/>
            <a:ext cx="3087715" cy="130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What is Klaxoon? Visual Collaboration Tool">
            <a:extLst>
              <a:ext uri="{FF2B5EF4-FFF2-40B4-BE49-F238E27FC236}">
                <a16:creationId xmlns:a16="http://schemas.microsoft.com/office/drawing/2014/main" id="{71C4CBF1-9B6D-2012-299A-0D80BD54CC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28090">
            <a:off x="-351888" y="1106003"/>
            <a:ext cx="7052234" cy="440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820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6"/>
          <p:cNvSpPr>
            <a:spLocks noGrp="1"/>
          </p:cNvSpPr>
          <p:nvPr>
            <p:ph sz="quarter" idx="13" hasCustomPrompt="1"/>
          </p:nvPr>
        </p:nvSpPr>
        <p:spPr>
          <a:xfrm>
            <a:off x="785813" y="1703598"/>
            <a:ext cx="10520362" cy="465152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800" baseline="0"/>
            </a:lvl1pPr>
            <a:lvl2pPr>
              <a:defRPr sz="1600" baseline="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57350" indent="-285750">
              <a:buFont typeface="Symbol" panose="05050102010706020507" pitchFamily="18" charset="2"/>
              <a:buChar char="-"/>
              <a:defRPr sz="1200"/>
            </a:lvl4pPr>
            <a:lvl5pPr marL="2114550" indent="-285750">
              <a:buFont typeface="Symbol" panose="05050102010706020507" pitchFamily="18" charset="2"/>
              <a:buChar char="-"/>
              <a:defRPr sz="1200" baseline="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/>
          <p:cNvGrpSpPr/>
          <p:nvPr userDrawn="1"/>
        </p:nvGrpSpPr>
        <p:grpSpPr>
          <a:xfrm>
            <a:off x="193846" y="255606"/>
            <a:ext cx="11860804" cy="246221"/>
            <a:chOff x="193846" y="255606"/>
            <a:chExt cx="11860804" cy="246221"/>
          </a:xfrm>
        </p:grpSpPr>
        <p:sp>
          <p:nvSpPr>
            <p:cNvPr id="16" name="ZoneTexte 15"/>
            <p:cNvSpPr txBox="1"/>
            <p:nvPr userDrawn="1"/>
          </p:nvSpPr>
          <p:spPr>
            <a:xfrm>
              <a:off x="193846" y="255606"/>
              <a:ext cx="1743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1000" dirty="0"/>
                <a:t>Formation HPC</a:t>
              </a:r>
            </a:p>
          </p:txBody>
        </p:sp>
        <p:cxnSp>
          <p:nvCxnSpPr>
            <p:cNvPr id="20" name="Connecteur droit 19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3CDB64C-1E52-4028-B99A-33BF76E8E298}"/>
              </a:ext>
            </a:extLst>
          </p:cNvPr>
          <p:cNvCxnSpPr/>
          <p:nvPr userDrawn="1"/>
        </p:nvCxnSpPr>
        <p:spPr>
          <a:xfrm>
            <a:off x="0" y="860343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re 1">
            <a:extLst>
              <a:ext uri="{FF2B5EF4-FFF2-40B4-BE49-F238E27FC236}">
                <a16:creationId xmlns:a16="http://schemas.microsoft.com/office/drawing/2014/main" id="{A3A0B5E7-8DF5-42B1-9B19-C0F31066A4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9" y="520855"/>
            <a:ext cx="5100501" cy="3268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B8AE15CD-15CC-4126-A952-89C01A1AE9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938348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/>
              <a:t>ADD A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2579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0.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/>
          <p:cNvGrpSpPr/>
          <p:nvPr userDrawn="1"/>
        </p:nvGrpSpPr>
        <p:grpSpPr>
          <a:xfrm>
            <a:off x="193846" y="255606"/>
            <a:ext cx="11860804" cy="246221"/>
            <a:chOff x="193846" y="255606"/>
            <a:chExt cx="11860804" cy="246221"/>
          </a:xfrm>
        </p:grpSpPr>
        <p:sp>
          <p:nvSpPr>
            <p:cNvPr id="16" name="ZoneTexte 15"/>
            <p:cNvSpPr txBox="1"/>
            <p:nvPr userDrawn="1"/>
          </p:nvSpPr>
          <p:spPr>
            <a:xfrm>
              <a:off x="193846" y="255606"/>
              <a:ext cx="1743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1000" dirty="0"/>
                <a:t>Formation HPC</a:t>
              </a:r>
            </a:p>
          </p:txBody>
        </p:sp>
        <p:cxnSp>
          <p:nvCxnSpPr>
            <p:cNvPr id="20" name="Connecteur droit 19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3CDB64C-1E52-4028-B99A-33BF76E8E298}"/>
              </a:ext>
            </a:extLst>
          </p:cNvPr>
          <p:cNvCxnSpPr/>
          <p:nvPr userDrawn="1"/>
        </p:nvCxnSpPr>
        <p:spPr>
          <a:xfrm>
            <a:off x="0" y="860343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re 1">
            <a:extLst>
              <a:ext uri="{FF2B5EF4-FFF2-40B4-BE49-F238E27FC236}">
                <a16:creationId xmlns:a16="http://schemas.microsoft.com/office/drawing/2014/main" id="{A3A0B5E7-8DF5-42B1-9B19-C0F31066A4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9" y="520855"/>
            <a:ext cx="5100501" cy="3268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B8AE15CD-15CC-4126-A952-89C01A1AE9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938348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/>
              <a:t>ADD A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565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16" name="Espace réservé du contenu 6"/>
          <p:cNvSpPr>
            <a:spLocks noGrp="1"/>
          </p:cNvSpPr>
          <p:nvPr>
            <p:ph sz="quarter" idx="12" hasCustomPrompt="1"/>
          </p:nvPr>
        </p:nvSpPr>
        <p:spPr>
          <a:xfrm>
            <a:off x="754856" y="1632858"/>
            <a:ext cx="5162550" cy="4711269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800"/>
            </a:lvl1pPr>
            <a:lvl2pPr>
              <a:defRPr sz="16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57350" indent="-285750">
              <a:buFont typeface="Symbol" panose="05050102010706020507" pitchFamily="18" charset="2"/>
              <a:buChar char="-"/>
              <a:defRPr sz="1200"/>
            </a:lvl4pPr>
            <a:lvl5pPr marL="2114550" indent="-285750">
              <a:buFont typeface="Symbol" panose="05050102010706020507" pitchFamily="18" charset="2"/>
              <a:buChar char="-"/>
              <a:defRPr sz="120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7" name="Espace réservé du contenu 6"/>
          <p:cNvSpPr>
            <a:spLocks noGrp="1"/>
          </p:cNvSpPr>
          <p:nvPr>
            <p:ph sz="quarter" idx="13" hasCustomPrompt="1"/>
          </p:nvPr>
        </p:nvSpPr>
        <p:spPr>
          <a:xfrm>
            <a:off x="6165719" y="1632858"/>
            <a:ext cx="5162550" cy="4711269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800"/>
            </a:lvl1pPr>
            <a:lvl2pPr>
              <a:defRPr sz="16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57350" indent="-285750">
              <a:buFont typeface="Symbol" panose="05050102010706020507" pitchFamily="18" charset="2"/>
              <a:buChar char="-"/>
              <a:defRPr sz="1200"/>
            </a:lvl4pPr>
            <a:lvl5pPr marL="2114550" indent="-285750">
              <a:buFont typeface="Symbol" panose="05050102010706020507" pitchFamily="18" charset="2"/>
              <a:buChar char="-"/>
              <a:defRPr sz="120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/>
          <p:cNvGrpSpPr/>
          <p:nvPr userDrawn="1"/>
        </p:nvGrpSpPr>
        <p:grpSpPr>
          <a:xfrm>
            <a:off x="193846" y="255606"/>
            <a:ext cx="11860804" cy="246221"/>
            <a:chOff x="193846" y="255606"/>
            <a:chExt cx="11860804" cy="246221"/>
          </a:xfrm>
        </p:grpSpPr>
        <p:sp>
          <p:nvSpPr>
            <p:cNvPr id="25" name="ZoneTexte 24"/>
            <p:cNvSpPr txBox="1"/>
            <p:nvPr userDrawn="1"/>
          </p:nvSpPr>
          <p:spPr>
            <a:xfrm>
              <a:off x="193846" y="255606"/>
              <a:ext cx="1743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1000" dirty="0"/>
                <a:t>Formation HPC</a:t>
              </a:r>
            </a:p>
          </p:txBody>
        </p:sp>
        <p:cxnSp>
          <p:nvCxnSpPr>
            <p:cNvPr id="26" name="Connecteur droit 25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5B92092C-F3E6-4E47-814C-4BCC6F5675B4}"/>
              </a:ext>
            </a:extLst>
          </p:cNvPr>
          <p:cNvCxnSpPr/>
          <p:nvPr userDrawn="1"/>
        </p:nvCxnSpPr>
        <p:spPr>
          <a:xfrm>
            <a:off x="0" y="860343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re 1">
            <a:extLst>
              <a:ext uri="{FF2B5EF4-FFF2-40B4-BE49-F238E27FC236}">
                <a16:creationId xmlns:a16="http://schemas.microsoft.com/office/drawing/2014/main" id="{23FC2D1C-C825-47AC-A0A0-268A55D2D3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9" y="520855"/>
            <a:ext cx="5100501" cy="3268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1039B32C-70E5-4EEF-8356-672F1AEF0D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938348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/>
              <a:t>ADD A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725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 hasCustomPrompt="1"/>
          </p:nvPr>
        </p:nvSpPr>
        <p:spPr>
          <a:xfrm>
            <a:off x="785813" y="1922689"/>
            <a:ext cx="3157537" cy="781050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2000" b="0" baseline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</a:t>
            </a:r>
            <a:r>
              <a:rPr lang="fr-FR" err="1"/>
              <a:t>subtitle</a:t>
            </a:r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 hasCustomPrompt="1"/>
          </p:nvPr>
        </p:nvSpPr>
        <p:spPr>
          <a:xfrm>
            <a:off x="785813" y="2713264"/>
            <a:ext cx="3157537" cy="2857500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/>
          <a:lstStyle>
            <a:lvl1pPr>
              <a:defRPr sz="1400" baseline="0"/>
            </a:lvl1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quarter" idx="13" hasCustomPrompt="1"/>
          </p:nvPr>
        </p:nvSpPr>
        <p:spPr>
          <a:xfrm>
            <a:off x="4465808" y="1922689"/>
            <a:ext cx="3157537" cy="781050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2000" b="0" baseline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</a:t>
            </a:r>
            <a:r>
              <a:rPr lang="fr-FR" err="1"/>
              <a:t>subtitle</a:t>
            </a:r>
            <a:endParaRPr lang="fr-FR"/>
          </a:p>
        </p:txBody>
      </p:sp>
      <p:sp>
        <p:nvSpPr>
          <p:cNvPr id="21" name="Espace réservé du contenu 5"/>
          <p:cNvSpPr>
            <a:spLocks noGrp="1"/>
          </p:cNvSpPr>
          <p:nvPr>
            <p:ph sz="quarter" idx="14" hasCustomPrompt="1"/>
          </p:nvPr>
        </p:nvSpPr>
        <p:spPr>
          <a:xfrm>
            <a:off x="4465808" y="2713264"/>
            <a:ext cx="3157537" cy="2857500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</a:t>
            </a:r>
          </a:p>
        </p:txBody>
      </p:sp>
      <p:sp>
        <p:nvSpPr>
          <p:cNvPr id="22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8219350" y="1922689"/>
            <a:ext cx="3157537" cy="781050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2000" b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</a:t>
            </a:r>
            <a:r>
              <a:rPr lang="fr-FR" err="1"/>
              <a:t>subtitle</a:t>
            </a:r>
            <a:endParaRPr lang="fr-FR"/>
          </a:p>
        </p:txBody>
      </p:sp>
      <p:sp>
        <p:nvSpPr>
          <p:cNvPr id="23" name="Espace réservé du contenu 5"/>
          <p:cNvSpPr>
            <a:spLocks noGrp="1"/>
          </p:cNvSpPr>
          <p:nvPr>
            <p:ph sz="quarter" idx="16" hasCustomPrompt="1"/>
          </p:nvPr>
        </p:nvSpPr>
        <p:spPr>
          <a:xfrm>
            <a:off x="8219350" y="2713264"/>
            <a:ext cx="3157537" cy="2857500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</a:t>
            </a:r>
          </a:p>
        </p:txBody>
      </p:sp>
      <p:grpSp>
        <p:nvGrpSpPr>
          <p:cNvPr id="30" name="Groupe 29"/>
          <p:cNvGrpSpPr/>
          <p:nvPr userDrawn="1"/>
        </p:nvGrpSpPr>
        <p:grpSpPr>
          <a:xfrm>
            <a:off x="193846" y="255606"/>
            <a:ext cx="11860804" cy="246221"/>
            <a:chOff x="193846" y="255606"/>
            <a:chExt cx="11860804" cy="246221"/>
          </a:xfrm>
        </p:grpSpPr>
        <p:sp>
          <p:nvSpPr>
            <p:cNvPr id="31" name="ZoneTexte 30"/>
            <p:cNvSpPr txBox="1"/>
            <p:nvPr userDrawn="1"/>
          </p:nvSpPr>
          <p:spPr>
            <a:xfrm>
              <a:off x="193846" y="255606"/>
              <a:ext cx="1743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1000" dirty="0"/>
                <a:t>Formation HPC</a:t>
              </a:r>
            </a:p>
          </p:txBody>
        </p:sp>
        <p:cxnSp>
          <p:nvCxnSpPr>
            <p:cNvPr id="32" name="Connecteur droit 31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9AA7ED9-F275-4B23-9AC2-339A9457D61E}"/>
              </a:ext>
            </a:extLst>
          </p:cNvPr>
          <p:cNvCxnSpPr/>
          <p:nvPr userDrawn="1"/>
        </p:nvCxnSpPr>
        <p:spPr>
          <a:xfrm>
            <a:off x="0" y="860343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97F2EE9D-9DE8-4B52-B48A-578E8376D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9" y="520855"/>
            <a:ext cx="5100501" cy="3268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3221C1E4-A017-4DA2-B612-439458F83C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938348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/>
              <a:t>ADD A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4795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sz="quarter" idx="11" hasCustomPrompt="1"/>
          </p:nvPr>
        </p:nvSpPr>
        <p:spPr>
          <a:xfrm>
            <a:off x="952500" y="2132775"/>
            <a:ext cx="2824162" cy="16340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Click on the icon to add an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quarter" idx="12" hasCustomPrompt="1"/>
          </p:nvPr>
        </p:nvSpPr>
        <p:spPr>
          <a:xfrm>
            <a:off x="785813" y="3909730"/>
            <a:ext cx="3157537" cy="70814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2000" b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</a:t>
            </a:r>
            <a:r>
              <a:rPr lang="fr-FR" err="1"/>
              <a:t>subtitle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813" y="4617130"/>
            <a:ext cx="3157537" cy="1217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2" name="Espace réservé pour une image  2"/>
          <p:cNvSpPr>
            <a:spLocks noGrp="1"/>
          </p:cNvSpPr>
          <p:nvPr>
            <p:ph type="pic" sz="quarter" idx="14" hasCustomPrompt="1"/>
          </p:nvPr>
        </p:nvSpPr>
        <p:spPr>
          <a:xfrm>
            <a:off x="4729162" y="2132775"/>
            <a:ext cx="2824162" cy="16340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Click on the icon to add an image</a:t>
            </a:r>
          </a:p>
        </p:txBody>
      </p:sp>
      <p:sp>
        <p:nvSpPr>
          <p:cNvPr id="23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4562475" y="3909730"/>
            <a:ext cx="3157537" cy="70814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2000" b="0" baseline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</a:t>
            </a:r>
            <a:r>
              <a:rPr lang="fr-FR" err="1"/>
              <a:t>subtitle</a:t>
            </a:r>
            <a:endParaRPr lang="fr-FR"/>
          </a:p>
        </p:txBody>
      </p:sp>
      <p:sp>
        <p:nvSpPr>
          <p:cNvPr id="24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4562475" y="4617130"/>
            <a:ext cx="3157537" cy="1217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5" name="Espace réservé pour une image  2"/>
          <p:cNvSpPr>
            <a:spLocks noGrp="1"/>
          </p:cNvSpPr>
          <p:nvPr>
            <p:ph type="pic" sz="quarter" idx="17" hasCustomPrompt="1"/>
          </p:nvPr>
        </p:nvSpPr>
        <p:spPr>
          <a:xfrm>
            <a:off x="8460581" y="2132775"/>
            <a:ext cx="2824162" cy="16340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Click on the icon to add an image</a:t>
            </a:r>
          </a:p>
        </p:txBody>
      </p:sp>
      <p:sp>
        <p:nvSpPr>
          <p:cNvPr id="26" name="Espace réservé du texte 3"/>
          <p:cNvSpPr>
            <a:spLocks noGrp="1"/>
          </p:cNvSpPr>
          <p:nvPr>
            <p:ph type="body" sz="quarter" idx="18" hasCustomPrompt="1"/>
          </p:nvPr>
        </p:nvSpPr>
        <p:spPr>
          <a:xfrm>
            <a:off x="8293894" y="3909730"/>
            <a:ext cx="3157537" cy="70814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2000" b="0" baseline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</a:t>
            </a:r>
            <a:r>
              <a:rPr lang="fr-FR" err="1"/>
              <a:t>subtitle</a:t>
            </a:r>
            <a:endParaRPr lang="fr-FR"/>
          </a:p>
        </p:txBody>
      </p:sp>
      <p:sp>
        <p:nvSpPr>
          <p:cNvPr id="27" name="Espace réservé du texte 4"/>
          <p:cNvSpPr>
            <a:spLocks noGrp="1"/>
          </p:cNvSpPr>
          <p:nvPr>
            <p:ph type="body" sz="quarter" idx="19" hasCustomPrompt="1"/>
          </p:nvPr>
        </p:nvSpPr>
        <p:spPr>
          <a:xfrm>
            <a:off x="8293894" y="4617130"/>
            <a:ext cx="3157537" cy="1217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cxnSp>
        <p:nvCxnSpPr>
          <p:cNvPr id="28" name="Straight Connector 42"/>
          <p:cNvCxnSpPr/>
          <p:nvPr userDrawn="1"/>
        </p:nvCxnSpPr>
        <p:spPr>
          <a:xfrm>
            <a:off x="4253431" y="2020603"/>
            <a:ext cx="0" cy="3852000"/>
          </a:xfrm>
          <a:prstGeom prst="line">
            <a:avLst/>
          </a:prstGeom>
          <a:ln w="12700" cmpd="sng">
            <a:solidFill>
              <a:srgbClr val="4B2882">
                <a:alpha val="4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2"/>
          <p:cNvCxnSpPr/>
          <p:nvPr userDrawn="1"/>
        </p:nvCxnSpPr>
        <p:spPr>
          <a:xfrm>
            <a:off x="8034856" y="2020603"/>
            <a:ext cx="0" cy="3852000"/>
          </a:xfrm>
          <a:prstGeom prst="line">
            <a:avLst/>
          </a:prstGeom>
          <a:ln w="12700" cmpd="sng">
            <a:solidFill>
              <a:srgbClr val="4B2882">
                <a:alpha val="4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/>
          <p:cNvGrpSpPr/>
          <p:nvPr userDrawn="1"/>
        </p:nvGrpSpPr>
        <p:grpSpPr>
          <a:xfrm>
            <a:off x="193846" y="255606"/>
            <a:ext cx="11860804" cy="246221"/>
            <a:chOff x="193846" y="255606"/>
            <a:chExt cx="11860804" cy="246221"/>
          </a:xfrm>
        </p:grpSpPr>
        <p:sp>
          <p:nvSpPr>
            <p:cNvPr id="37" name="ZoneTexte 36"/>
            <p:cNvSpPr txBox="1"/>
            <p:nvPr userDrawn="1"/>
          </p:nvSpPr>
          <p:spPr>
            <a:xfrm>
              <a:off x="193846" y="255606"/>
              <a:ext cx="1743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1000" dirty="0"/>
                <a:t>Formation HPC</a:t>
              </a:r>
            </a:p>
          </p:txBody>
        </p:sp>
        <p:cxnSp>
          <p:nvCxnSpPr>
            <p:cNvPr id="38" name="Connecteur droit 37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FA0168F-D791-4074-94A9-32FD5829A084}"/>
              </a:ext>
            </a:extLst>
          </p:cNvPr>
          <p:cNvCxnSpPr/>
          <p:nvPr userDrawn="1"/>
        </p:nvCxnSpPr>
        <p:spPr>
          <a:xfrm>
            <a:off x="0" y="860343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re 1">
            <a:extLst>
              <a:ext uri="{FF2B5EF4-FFF2-40B4-BE49-F238E27FC236}">
                <a16:creationId xmlns:a16="http://schemas.microsoft.com/office/drawing/2014/main" id="{3F05675B-AC65-42B4-9BF7-E845086632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9" y="520855"/>
            <a:ext cx="5100501" cy="3268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36" name="Espace réservé du texte 3">
            <a:extLst>
              <a:ext uri="{FF2B5EF4-FFF2-40B4-BE49-F238E27FC236}">
                <a16:creationId xmlns:a16="http://schemas.microsoft.com/office/drawing/2014/main" id="{FB09FE15-FC9A-4CB7-BE7E-7D7847E6EA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938348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/>
              <a:t>ADD A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5599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Vecteur gratuit bannière de typographie horizontale de l'éducation sertie d'illustration plate de symboles d'apprentissage et de connaissances">
            <a:extLst>
              <a:ext uri="{FF2B5EF4-FFF2-40B4-BE49-F238E27FC236}">
                <a16:creationId xmlns:a16="http://schemas.microsoft.com/office/drawing/2014/main" id="{B0115B31-39A2-4469-BE26-36BA17F527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028" y="1609549"/>
            <a:ext cx="11625943" cy="497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grpSp>
        <p:nvGrpSpPr>
          <p:cNvPr id="28" name="Groupe 27"/>
          <p:cNvGrpSpPr/>
          <p:nvPr userDrawn="1"/>
        </p:nvGrpSpPr>
        <p:grpSpPr>
          <a:xfrm>
            <a:off x="193846" y="255606"/>
            <a:ext cx="11860804" cy="246221"/>
            <a:chOff x="193846" y="255606"/>
            <a:chExt cx="11860804" cy="246221"/>
          </a:xfrm>
        </p:grpSpPr>
        <p:sp>
          <p:nvSpPr>
            <p:cNvPr id="29" name="ZoneTexte 28"/>
            <p:cNvSpPr txBox="1"/>
            <p:nvPr userDrawn="1"/>
          </p:nvSpPr>
          <p:spPr>
            <a:xfrm>
              <a:off x="193846" y="255606"/>
              <a:ext cx="1743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1000" dirty="0"/>
                <a:t>Formation HPC</a:t>
              </a:r>
            </a:p>
          </p:txBody>
        </p:sp>
        <p:cxnSp>
          <p:nvCxnSpPr>
            <p:cNvPr id="30" name="Connecteur droit 29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4A11906-E229-4529-8475-B0AA7D237928}"/>
              </a:ext>
            </a:extLst>
          </p:cNvPr>
          <p:cNvCxnSpPr/>
          <p:nvPr userDrawn="1"/>
        </p:nvCxnSpPr>
        <p:spPr>
          <a:xfrm>
            <a:off x="0" y="860343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23CB8BF3-5F6A-494F-BE2A-B5081D7450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9" y="520855"/>
            <a:ext cx="5100501" cy="3268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D0C810C2-D0CF-470C-B2AA-65CB2896ED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938348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/>
              <a:t>ADD A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997983-A6E2-4888-9F0C-6134B491825B}"/>
              </a:ext>
            </a:extLst>
          </p:cNvPr>
          <p:cNvSpPr/>
          <p:nvPr userDrawn="1"/>
        </p:nvSpPr>
        <p:spPr>
          <a:xfrm>
            <a:off x="283028" y="1609549"/>
            <a:ext cx="11625943" cy="49772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space réservé du contenu 6"/>
          <p:cNvSpPr>
            <a:spLocks noGrp="1"/>
          </p:cNvSpPr>
          <p:nvPr>
            <p:ph sz="quarter" idx="13" hasCustomPrompt="1"/>
          </p:nvPr>
        </p:nvSpPr>
        <p:spPr>
          <a:xfrm>
            <a:off x="785813" y="1743612"/>
            <a:ext cx="10520362" cy="461150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800" baseline="0"/>
            </a:lvl1pPr>
            <a:lvl2pPr>
              <a:defRPr sz="1600" baseline="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57350" indent="-285750">
              <a:buFont typeface="Symbol" panose="05050102010706020507" pitchFamily="18" charset="2"/>
              <a:buChar char="-"/>
              <a:defRPr sz="1200"/>
            </a:lvl4pPr>
            <a:lvl5pPr marL="2114550" indent="-285750">
              <a:buFont typeface="Symbol" panose="05050102010706020507" pitchFamily="18" charset="2"/>
              <a:buChar char="-"/>
              <a:defRPr sz="1200" baseline="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135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110952" cy="6858000"/>
          </a:xfrm>
          <a:prstGeom prst="rect">
            <a:avLst/>
          </a:prstGeom>
          <a:gradFill>
            <a:gsLst>
              <a:gs pos="0">
                <a:srgbClr val="4B2882"/>
              </a:gs>
              <a:gs pos="100000">
                <a:srgbClr val="009BBC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7"/>
            <a:ext cx="6110952" cy="685714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110952" cy="6858000"/>
          </a:xfrm>
          <a:prstGeom prst="rect">
            <a:avLst/>
          </a:prstGeom>
          <a:gradFill>
            <a:gsLst>
              <a:gs pos="0">
                <a:srgbClr val="4B2882">
                  <a:alpha val="26000"/>
                </a:srgbClr>
              </a:gs>
              <a:gs pos="100000">
                <a:srgbClr val="009BBC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>
          <a:xfrm>
            <a:off x="6158375" y="2552127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6944325" y="2212639"/>
            <a:ext cx="4672012" cy="483022"/>
          </a:xfrm>
          <a:prstGeom prst="rect">
            <a:avLst/>
          </a:prstGeom>
        </p:spPr>
        <p:txBody>
          <a:bodyPr/>
          <a:lstStyle>
            <a:lvl1pPr>
              <a:defRPr sz="3200" baseline="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/>
              <a:t>TITLE OF CHAPTER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7" name="Espace réservé du texte 6"/>
          <p:cNvSpPr>
            <a:spLocks noGrp="1"/>
          </p:cNvSpPr>
          <p:nvPr>
            <p:ph type="body" sz="quarter" idx="10" hasCustomPrompt="1"/>
          </p:nvPr>
        </p:nvSpPr>
        <p:spPr>
          <a:xfrm>
            <a:off x="6944324" y="2994343"/>
            <a:ext cx="4672012" cy="2187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fr-FR"/>
              <a:t>SUBTITLE OF THE CHAPTER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/>
          <p:cNvGrpSpPr/>
          <p:nvPr userDrawn="1"/>
        </p:nvGrpSpPr>
        <p:grpSpPr>
          <a:xfrm>
            <a:off x="193846" y="255606"/>
            <a:ext cx="11860804" cy="246221"/>
            <a:chOff x="193846" y="255606"/>
            <a:chExt cx="11860804" cy="246221"/>
          </a:xfrm>
        </p:grpSpPr>
        <p:grpSp>
          <p:nvGrpSpPr>
            <p:cNvPr id="21" name="Groupe 20"/>
            <p:cNvGrpSpPr/>
            <p:nvPr userDrawn="1"/>
          </p:nvGrpSpPr>
          <p:grpSpPr>
            <a:xfrm>
              <a:off x="193846" y="255606"/>
              <a:ext cx="11860804" cy="246221"/>
              <a:chOff x="193846" y="255606"/>
              <a:chExt cx="11860804" cy="246221"/>
            </a:xfrm>
          </p:grpSpPr>
          <p:cxnSp>
            <p:nvCxnSpPr>
              <p:cNvPr id="23" name="Connecteur droit 22"/>
              <p:cNvCxnSpPr/>
              <p:nvPr userDrawn="1"/>
            </p:nvCxnSpPr>
            <p:spPr>
              <a:xfrm>
                <a:off x="1110650" y="412232"/>
                <a:ext cx="10944000" cy="0"/>
              </a:xfrm>
              <a:prstGeom prst="line">
                <a:avLst/>
              </a:prstGeom>
              <a:ln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 userDrawn="1"/>
            </p:nvSpPr>
            <p:spPr>
              <a:xfrm>
                <a:off x="193846" y="255606"/>
                <a:ext cx="174307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>
                    <a:solidFill>
                      <a:schemeClr val="bg1"/>
                    </a:solidFill>
                    <a:latin typeface="+mn-lt"/>
                  </a:rPr>
                  <a:t>Formation HPC</a:t>
                </a:r>
              </a:p>
            </p:txBody>
          </p:sp>
        </p:grpSp>
        <p:cxnSp>
          <p:nvCxnSpPr>
            <p:cNvPr id="22" name="Connecteur droit 21"/>
            <p:cNvCxnSpPr/>
            <p:nvPr userDrawn="1"/>
          </p:nvCxnSpPr>
          <p:spPr>
            <a:xfrm>
              <a:off x="1127126" y="412232"/>
              <a:ext cx="4968000" cy="0"/>
            </a:xfrm>
            <a:prstGeom prst="line">
              <a:avLst/>
            </a:prstGeom>
            <a:ln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648624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3" name="Espace réservé pour une image  2"/>
          <p:cNvSpPr>
            <a:spLocks noGrp="1"/>
          </p:cNvSpPr>
          <p:nvPr>
            <p:ph type="pic" sz="quarter" idx="11" hasCustomPrompt="1"/>
          </p:nvPr>
        </p:nvSpPr>
        <p:spPr>
          <a:xfrm>
            <a:off x="952500" y="2013032"/>
            <a:ext cx="2824162" cy="16340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Click on the icon to add an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quarter" idx="12" hasCustomPrompt="1"/>
          </p:nvPr>
        </p:nvSpPr>
        <p:spPr>
          <a:xfrm>
            <a:off x="785813" y="3789987"/>
            <a:ext cx="3157537" cy="70814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2000" b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</a:t>
            </a:r>
            <a:r>
              <a:rPr lang="fr-FR" err="1"/>
              <a:t>subtitle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813" y="4497387"/>
            <a:ext cx="3157537" cy="1217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2" name="Espace réservé pour une image  2"/>
          <p:cNvSpPr>
            <a:spLocks noGrp="1"/>
          </p:cNvSpPr>
          <p:nvPr>
            <p:ph type="pic" sz="quarter" idx="14" hasCustomPrompt="1"/>
          </p:nvPr>
        </p:nvSpPr>
        <p:spPr>
          <a:xfrm>
            <a:off x="4729162" y="2013032"/>
            <a:ext cx="2824162" cy="16340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Click on the icon to add an image</a:t>
            </a:r>
          </a:p>
        </p:txBody>
      </p:sp>
      <p:sp>
        <p:nvSpPr>
          <p:cNvPr id="23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4562475" y="3789987"/>
            <a:ext cx="3157537" cy="70814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2000" b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</a:t>
            </a:r>
            <a:r>
              <a:rPr lang="fr-FR" err="1"/>
              <a:t>subtitle</a:t>
            </a:r>
            <a:endParaRPr lang="fr-FR"/>
          </a:p>
        </p:txBody>
      </p:sp>
      <p:sp>
        <p:nvSpPr>
          <p:cNvPr id="24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4562475" y="4497387"/>
            <a:ext cx="3157537" cy="1217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5" name="Espace réservé pour une image  2"/>
          <p:cNvSpPr>
            <a:spLocks noGrp="1"/>
          </p:cNvSpPr>
          <p:nvPr>
            <p:ph type="pic" sz="quarter" idx="17" hasCustomPrompt="1"/>
          </p:nvPr>
        </p:nvSpPr>
        <p:spPr>
          <a:xfrm>
            <a:off x="8460581" y="2013032"/>
            <a:ext cx="2824162" cy="16340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Click on the icon to add an image</a:t>
            </a:r>
          </a:p>
        </p:txBody>
      </p:sp>
      <p:sp>
        <p:nvSpPr>
          <p:cNvPr id="26" name="Espace réservé du texte 3"/>
          <p:cNvSpPr>
            <a:spLocks noGrp="1"/>
          </p:cNvSpPr>
          <p:nvPr>
            <p:ph type="body" sz="quarter" idx="18" hasCustomPrompt="1"/>
          </p:nvPr>
        </p:nvSpPr>
        <p:spPr>
          <a:xfrm>
            <a:off x="8293894" y="3789987"/>
            <a:ext cx="3157537" cy="70814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2000" b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</a:t>
            </a:r>
            <a:r>
              <a:rPr lang="fr-FR" err="1"/>
              <a:t>subtitle</a:t>
            </a:r>
            <a:endParaRPr lang="fr-FR"/>
          </a:p>
        </p:txBody>
      </p:sp>
      <p:sp>
        <p:nvSpPr>
          <p:cNvPr id="27" name="Espace réservé du texte 4"/>
          <p:cNvSpPr>
            <a:spLocks noGrp="1"/>
          </p:cNvSpPr>
          <p:nvPr>
            <p:ph type="body" sz="quarter" idx="19" hasCustomPrompt="1"/>
          </p:nvPr>
        </p:nvSpPr>
        <p:spPr>
          <a:xfrm>
            <a:off x="8293894" y="4497387"/>
            <a:ext cx="3157537" cy="1217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cxnSp>
        <p:nvCxnSpPr>
          <p:cNvPr id="28" name="Straight Connector 42"/>
          <p:cNvCxnSpPr/>
          <p:nvPr userDrawn="1"/>
        </p:nvCxnSpPr>
        <p:spPr>
          <a:xfrm>
            <a:off x="4253431" y="1900860"/>
            <a:ext cx="0" cy="3852000"/>
          </a:xfrm>
          <a:prstGeom prst="line">
            <a:avLst/>
          </a:prstGeom>
          <a:ln w="12700" cmpd="sng">
            <a:solidFill>
              <a:srgbClr val="4B2882">
                <a:alpha val="4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2"/>
          <p:cNvCxnSpPr/>
          <p:nvPr userDrawn="1"/>
        </p:nvCxnSpPr>
        <p:spPr>
          <a:xfrm>
            <a:off x="8034856" y="1900860"/>
            <a:ext cx="0" cy="3852000"/>
          </a:xfrm>
          <a:prstGeom prst="line">
            <a:avLst/>
          </a:prstGeom>
          <a:ln w="12700" cmpd="sng">
            <a:solidFill>
              <a:srgbClr val="4B2882">
                <a:alpha val="4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9" name="Groupe 38"/>
          <p:cNvGrpSpPr/>
          <p:nvPr userDrawn="1"/>
        </p:nvGrpSpPr>
        <p:grpSpPr>
          <a:xfrm>
            <a:off x="193846" y="255606"/>
            <a:ext cx="11860804" cy="246221"/>
            <a:chOff x="193846" y="255606"/>
            <a:chExt cx="11860804" cy="246221"/>
          </a:xfrm>
        </p:grpSpPr>
        <p:sp>
          <p:nvSpPr>
            <p:cNvPr id="40" name="ZoneTexte 39"/>
            <p:cNvSpPr txBox="1"/>
            <p:nvPr userDrawn="1"/>
          </p:nvSpPr>
          <p:spPr>
            <a:xfrm>
              <a:off x="193846" y="255606"/>
              <a:ext cx="1743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1000" dirty="0"/>
                <a:t>Formation HPC</a:t>
              </a:r>
            </a:p>
          </p:txBody>
        </p:sp>
        <p:cxnSp>
          <p:nvCxnSpPr>
            <p:cNvPr id="41" name="Connecteur droit 40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B3BAE532-0249-4FAC-B2B6-F398D4250E7E}"/>
              </a:ext>
            </a:extLst>
          </p:cNvPr>
          <p:cNvCxnSpPr/>
          <p:nvPr userDrawn="1"/>
        </p:nvCxnSpPr>
        <p:spPr>
          <a:xfrm>
            <a:off x="0" y="860343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D46F04FF-D70B-41C3-9FC2-748A0776E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9" y="520855"/>
            <a:ext cx="5100501" cy="3268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C04A0E24-971A-4A8A-809C-11992E7D16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938348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/>
              <a:t>ADD A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76771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cxnSp>
        <p:nvCxnSpPr>
          <p:cNvPr id="14" name="Connecteur droit 13"/>
          <p:cNvCxnSpPr/>
          <p:nvPr userDrawn="1"/>
        </p:nvCxnSpPr>
        <p:spPr>
          <a:xfrm>
            <a:off x="0" y="860343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re 1"/>
          <p:cNvSpPr>
            <a:spLocks noGrp="1"/>
          </p:cNvSpPr>
          <p:nvPr>
            <p:ph type="title" hasCustomPrompt="1"/>
          </p:nvPr>
        </p:nvSpPr>
        <p:spPr>
          <a:xfrm>
            <a:off x="785949" y="520855"/>
            <a:ext cx="5100501" cy="3268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938348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/>
              <a:t>ADD A TITLE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6"/>
          <p:cNvSpPr>
            <a:spLocks noGrp="1"/>
          </p:cNvSpPr>
          <p:nvPr>
            <p:ph sz="quarter" idx="13" hasCustomPrompt="1"/>
          </p:nvPr>
        </p:nvSpPr>
        <p:spPr>
          <a:xfrm>
            <a:off x="785813" y="1703598"/>
            <a:ext cx="10056799" cy="465152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800" baseline="0"/>
            </a:lvl1pPr>
            <a:lvl2pPr>
              <a:defRPr sz="1600" baseline="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57350" indent="-285750">
              <a:buFont typeface="Symbol" panose="05050102010706020507" pitchFamily="18" charset="2"/>
              <a:buChar char="-"/>
              <a:defRPr sz="1200"/>
            </a:lvl4pPr>
            <a:lvl5pPr marL="2114550" indent="-285750">
              <a:buFont typeface="Symbol" panose="05050102010706020507" pitchFamily="18" charset="2"/>
              <a:buChar char="-"/>
              <a:defRPr sz="1200" baseline="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grpSp>
        <p:nvGrpSpPr>
          <p:cNvPr id="20" name="Groupe 19"/>
          <p:cNvGrpSpPr/>
          <p:nvPr userDrawn="1"/>
        </p:nvGrpSpPr>
        <p:grpSpPr>
          <a:xfrm>
            <a:off x="193846" y="255606"/>
            <a:ext cx="11860804" cy="246221"/>
            <a:chOff x="193846" y="255606"/>
            <a:chExt cx="11860804" cy="246221"/>
          </a:xfrm>
        </p:grpSpPr>
        <p:sp>
          <p:nvSpPr>
            <p:cNvPr id="25" name="ZoneTexte 24"/>
            <p:cNvSpPr txBox="1"/>
            <p:nvPr userDrawn="1"/>
          </p:nvSpPr>
          <p:spPr>
            <a:xfrm>
              <a:off x="193846" y="255606"/>
              <a:ext cx="1743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1000" dirty="0"/>
                <a:t>Formation HPC</a:t>
              </a:r>
            </a:p>
          </p:txBody>
        </p:sp>
        <p:cxnSp>
          <p:nvCxnSpPr>
            <p:cNvPr id="26" name="Connecteur droit 25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Vecteur gratuit les employés avec des ordinateurs portables apprennent à la formation professionnelle">
            <a:extLst>
              <a:ext uri="{FF2B5EF4-FFF2-40B4-BE49-F238E27FC236}">
                <a16:creationId xmlns:a16="http://schemas.microsoft.com/office/drawing/2014/main" id="{4E4107D1-516B-4AF7-B2CA-E69BC2869E0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16730" y="3611168"/>
            <a:ext cx="4086816" cy="283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934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1. Exerc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098400" cy="6858000"/>
          </a:xfrm>
          <a:prstGeom prst="rect">
            <a:avLst/>
          </a:prstGeom>
          <a:solidFill>
            <a:srgbClr val="B4CAD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EXERC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1288859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/>
              <a:t>ADD A TITTLE</a:t>
            </a:r>
          </a:p>
        </p:txBody>
      </p:sp>
      <p:cxnSp>
        <p:nvCxnSpPr>
          <p:cNvPr id="20" name="Connecteur droit 19"/>
          <p:cNvCxnSpPr/>
          <p:nvPr userDrawn="1"/>
        </p:nvCxnSpPr>
        <p:spPr>
          <a:xfrm>
            <a:off x="1110650" y="412232"/>
            <a:ext cx="10944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 userDrawn="1"/>
        </p:nvSpPr>
        <p:spPr>
          <a:xfrm>
            <a:off x="193846" y="255606"/>
            <a:ext cx="1743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+mn-lt"/>
              </a:rPr>
              <a:t>Formation HPC</a:t>
            </a:r>
          </a:p>
        </p:txBody>
      </p:sp>
      <p:cxnSp>
        <p:nvCxnSpPr>
          <p:cNvPr id="24" name="Connecteur droit 23"/>
          <p:cNvCxnSpPr/>
          <p:nvPr userDrawn="1"/>
        </p:nvCxnSpPr>
        <p:spPr>
          <a:xfrm>
            <a:off x="1127126" y="412232"/>
            <a:ext cx="4968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C341EC84-1CEF-4AB0-9673-B579D777DC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5813" y="2074048"/>
            <a:ext cx="5100637" cy="42091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7" name="Espace réservé du contenu 6">
            <a:extLst>
              <a:ext uri="{FF2B5EF4-FFF2-40B4-BE49-F238E27FC236}">
                <a16:creationId xmlns:a16="http://schemas.microsoft.com/office/drawing/2014/main" id="{45F08C6F-B77F-4154-9F88-429EB3D583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34150" y="1248038"/>
            <a:ext cx="5162550" cy="503512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600" baseline="0"/>
            </a:lvl1pPr>
            <a:lvl2pPr>
              <a:defRPr sz="1400" baseline="0"/>
            </a:lvl2pPr>
            <a:lvl3pPr marL="1143000" indent="-228600">
              <a:buFont typeface="Courier New" panose="02070309020205020404" pitchFamily="49" charset="0"/>
              <a:buChar char="o"/>
              <a:defRPr sz="1200"/>
            </a:lvl3pPr>
            <a:lvl4pPr marL="1657350" indent="-285750">
              <a:buFont typeface="Symbol" panose="05050102010706020507" pitchFamily="18" charset="2"/>
              <a:buChar char="-"/>
              <a:defRPr sz="1100"/>
            </a:lvl4pPr>
            <a:lvl5pPr marL="2114550" indent="-285750">
              <a:buFont typeface="Symbol" panose="05050102010706020507" pitchFamily="18" charset="2"/>
              <a:buChar char="-"/>
              <a:defRPr sz="1100" baseline="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pic>
        <p:nvPicPr>
          <p:cNvPr id="21" name="Picture 2" descr="Équipe De Gestionnaires De Crise Résolvant Des Problèmes D'homme D'affaires. Les Employés Avec Un Enchevêtrement Démêlant Ampoule. Illustration Vectorielle Pour Le Travail D'équipe, Solution, Concept De Gestion">
            <a:extLst>
              <a:ext uri="{FF2B5EF4-FFF2-40B4-BE49-F238E27FC236}">
                <a16:creationId xmlns:a16="http://schemas.microsoft.com/office/drawing/2014/main" id="{12E266C6-A40B-4BB4-9D04-11E98EED25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074048"/>
            <a:ext cx="5962650" cy="3724275"/>
          </a:xfrm>
          <a:prstGeom prst="round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DAD6512-50FC-4DE1-B3B4-B3E78AD10057}"/>
              </a:ext>
            </a:extLst>
          </p:cNvPr>
          <p:cNvSpPr txBox="1"/>
          <p:nvPr userDrawn="1"/>
        </p:nvSpPr>
        <p:spPr>
          <a:xfrm>
            <a:off x="785813" y="789534"/>
            <a:ext cx="1583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>
                <a:solidFill>
                  <a:schemeClr val="bg1"/>
                </a:solidFill>
              </a:rPr>
              <a:t>EXERCICE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02947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3 éval à cha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098400" cy="6858000"/>
          </a:xfrm>
          <a:prstGeom prst="rect">
            <a:avLst/>
          </a:prstGeom>
          <a:gradFill>
            <a:gsLst>
              <a:gs pos="0">
                <a:srgbClr val="4B2882"/>
              </a:gs>
              <a:gs pos="100000">
                <a:srgbClr val="009BBC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cxnSp>
        <p:nvCxnSpPr>
          <p:cNvPr id="14" name="Connecteur droit 13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/>
          <p:cNvCxnSpPr/>
          <p:nvPr userDrawn="1"/>
        </p:nvCxnSpPr>
        <p:spPr>
          <a:xfrm>
            <a:off x="1110650" y="412232"/>
            <a:ext cx="10944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 userDrawn="1"/>
        </p:nvSpPr>
        <p:spPr>
          <a:xfrm>
            <a:off x="193846" y="255606"/>
            <a:ext cx="1743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+mn-lt"/>
              </a:rPr>
              <a:t>Formation HPC</a:t>
            </a:r>
          </a:p>
        </p:txBody>
      </p:sp>
      <p:cxnSp>
        <p:nvCxnSpPr>
          <p:cNvPr id="29" name="Connecteur droit 28"/>
          <p:cNvCxnSpPr/>
          <p:nvPr userDrawn="1"/>
        </p:nvCxnSpPr>
        <p:spPr>
          <a:xfrm>
            <a:off x="1127126" y="412232"/>
            <a:ext cx="4968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Gestionnaires De Boutique En Ligne Demandant Des Commentaires Aux Clients. écran, Taux, Personnes Avec Mégaphone. Illustration De Bande Dessinée">
            <a:extLst>
              <a:ext uri="{FF2B5EF4-FFF2-40B4-BE49-F238E27FC236}">
                <a16:creationId xmlns:a16="http://schemas.microsoft.com/office/drawing/2014/main" id="{AEC3F57F-8BEE-4CC1-B481-1C4299A41D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05" y="2073937"/>
            <a:ext cx="7193717" cy="410248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6"/>
          <p:cNvSpPr>
            <a:spLocks noGrp="1"/>
          </p:cNvSpPr>
          <p:nvPr>
            <p:ph sz="quarter" idx="12" hasCustomPrompt="1"/>
          </p:nvPr>
        </p:nvSpPr>
        <p:spPr>
          <a:xfrm>
            <a:off x="8297838" y="1752600"/>
            <a:ext cx="3398861" cy="436245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800" baseline="0"/>
            </a:lvl1pPr>
            <a:lvl2pPr>
              <a:defRPr sz="1600" baseline="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57350" indent="-285750">
              <a:buFont typeface="Symbol" panose="05050102010706020507" pitchFamily="18" charset="2"/>
              <a:buChar char="-"/>
              <a:defRPr sz="1200"/>
            </a:lvl4pPr>
            <a:lvl5pPr marL="2114550" indent="-285750">
              <a:buFont typeface="Symbol" panose="05050102010706020507" pitchFamily="18" charset="2"/>
              <a:buChar char="-"/>
              <a:defRPr sz="1200" baseline="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56AF6AE-D4CD-472A-A5AC-985D4F818E2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48000" y="668692"/>
            <a:ext cx="5230821" cy="10607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08865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957"/>
            <a:ext cx="12212133" cy="685504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1FC6B9F-6D3B-4137-835E-F980F98FA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6542" y="2771193"/>
            <a:ext cx="3673113" cy="83041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364" y="5778268"/>
            <a:ext cx="1649751" cy="4052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B17F3E-52CF-764C-A3E4-BECFF323AC5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8274" y="6429661"/>
            <a:ext cx="1518612" cy="211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900" b="0" i="1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Document Security : Standard</a:t>
            </a:r>
            <a:endParaRPr kumimoji="0" lang="en-GB" altLang="fr-FR" sz="1800" b="0" i="0" u="none" strike="noStrike" cap="none" normalizeH="0" baseline="0" noProof="0">
              <a:ln>
                <a:noFill/>
              </a:ln>
              <a:solidFill>
                <a:schemeClr val="bg1"/>
              </a:solidFill>
              <a:effectLst/>
              <a:latin typeface="+mn-lt"/>
              <a:cs typeface="Arial" pitchFamily="34" charset="0"/>
            </a:endParaRPr>
          </a:p>
        </p:txBody>
      </p:sp>
      <p:cxnSp>
        <p:nvCxnSpPr>
          <p:cNvPr id="11" name="Connecteur droit 10"/>
          <p:cNvCxnSpPr/>
          <p:nvPr userDrawn="1"/>
        </p:nvCxnSpPr>
        <p:spPr>
          <a:xfrm>
            <a:off x="6289774" y="6449507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32059AC-5EE7-5E4D-ABA6-501668C89AC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17676" y="6425823"/>
            <a:ext cx="2135884" cy="211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900" b="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©</a:t>
            </a:r>
            <a:r>
              <a:rPr kumimoji="0" lang="en-GB" altLang="fr-FR" sz="900" b="0" i="1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GB" altLang="fr-FR" sz="900" b="0" i="1" u="none" strike="noStrike" cap="none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Scalian</a:t>
            </a:r>
            <a:r>
              <a:rPr kumimoji="0" lang="en-GB" altLang="fr-FR" sz="900" b="0" i="1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2022. </a:t>
            </a:r>
            <a:r>
              <a:rPr kumimoji="0" lang="fr-FR" sz="900" b="0" i="1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All </a:t>
            </a:r>
            <a:r>
              <a:rPr kumimoji="0" lang="fr-FR" sz="900" b="0" i="1" u="none" strike="noStrike" kern="1200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rights</a:t>
            </a:r>
            <a:r>
              <a:rPr kumimoji="0" lang="fr-FR" sz="900" b="0" i="1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FR" sz="900" b="0" i="1" u="none" strike="noStrike" kern="1200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reserved</a:t>
            </a:r>
            <a:r>
              <a:rPr kumimoji="0" lang="fr-FR" sz="900" b="0" i="1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.</a:t>
            </a:r>
            <a:endParaRPr kumimoji="0" lang="en-GB" altLang="fr-FR" sz="900" b="0" i="1" u="none" strike="noStrike" kern="1200" cap="none" normalizeH="0" baseline="0" noProof="0">
              <a:ln>
                <a:noFill/>
              </a:ln>
              <a:solidFill>
                <a:schemeClr val="bg1"/>
              </a:solidFill>
              <a:effectLst/>
              <a:latin typeface="+mn-lt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A84EDAD-EF33-49AA-9BD0-6BA6BB67BD82}"/>
              </a:ext>
            </a:extLst>
          </p:cNvPr>
          <p:cNvSpPr/>
          <p:nvPr userDrawn="1"/>
        </p:nvSpPr>
        <p:spPr>
          <a:xfrm>
            <a:off x="4473527" y="2630655"/>
            <a:ext cx="4366127" cy="1153551"/>
          </a:xfrm>
          <a:prstGeom prst="ellipse">
            <a:avLst/>
          </a:prstGeom>
          <a:solidFill>
            <a:srgbClr val="0F0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D7BEB06-56F0-43D9-98AC-89720F478FDC}"/>
              </a:ext>
            </a:extLst>
          </p:cNvPr>
          <p:cNvSpPr txBox="1"/>
          <p:nvPr userDrawn="1"/>
        </p:nvSpPr>
        <p:spPr>
          <a:xfrm>
            <a:off x="374830" y="1599852"/>
            <a:ext cx="8078730" cy="3932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fr-FR" sz="3200" b="1" spc="600">
                <a:solidFill>
                  <a:schemeClr val="bg1"/>
                </a:solidFill>
              </a:rPr>
              <a:t>MERCI DE VOTRE ATTENTION</a:t>
            </a:r>
          </a:p>
          <a:p>
            <a:pPr algn="l">
              <a:lnSpc>
                <a:spcPct val="150000"/>
              </a:lnSpc>
            </a:pPr>
            <a:endParaRPr lang="fr-FR" sz="2800" b="1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endParaRPr lang="fr-FR" sz="2800" b="1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endParaRPr lang="fr-FR" sz="1600" b="1">
              <a:solidFill>
                <a:srgbClr val="00B6DA"/>
              </a:solidFill>
            </a:endParaRPr>
          </a:p>
          <a:p>
            <a:pPr algn="l">
              <a:lnSpc>
                <a:spcPct val="150000"/>
              </a:lnSpc>
            </a:pPr>
            <a:endParaRPr lang="fr-FR" sz="1600" b="1">
              <a:solidFill>
                <a:srgbClr val="00B6DA"/>
              </a:solidFill>
            </a:endParaRPr>
          </a:p>
          <a:p>
            <a:pPr algn="l">
              <a:lnSpc>
                <a:spcPct val="150000"/>
              </a:lnSpc>
            </a:pPr>
            <a:endParaRPr lang="fr-FR" sz="1600" b="1">
              <a:solidFill>
                <a:srgbClr val="00B6DA"/>
              </a:solidFill>
            </a:endParaRPr>
          </a:p>
          <a:p>
            <a:pPr algn="l">
              <a:lnSpc>
                <a:spcPct val="150000"/>
              </a:lnSpc>
            </a:pPr>
            <a:r>
              <a:rPr lang="fr-FR" sz="1600" b="1">
                <a:solidFill>
                  <a:srgbClr val="00B6DA"/>
                </a:solidFill>
              </a:rPr>
              <a:t>SCALIAN ACADEMY LEARNING SERVICES</a:t>
            </a:r>
          </a:p>
          <a:p>
            <a:pPr algn="l">
              <a:lnSpc>
                <a:spcPct val="150000"/>
              </a:lnSpc>
            </a:pPr>
            <a:r>
              <a:rPr lang="fr-FR" sz="1600" b="1">
                <a:solidFill>
                  <a:srgbClr val="00B6DA"/>
                </a:solidFill>
              </a:rPr>
              <a:t>Contact : academypo@scalian.com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2D7AFBC-D177-4B88-8161-C5AFEB75A29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9" y="664875"/>
            <a:ext cx="3673295" cy="9823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902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éjeu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775520" y="1614398"/>
            <a:ext cx="7680853" cy="155537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Clr>
                <a:srgbClr val="FF6600"/>
              </a:buClr>
              <a:buFont typeface="Century Gothic" panose="020B0502020202020204" pitchFamily="34" charset="0"/>
              <a:buNone/>
              <a:defRPr sz="2400" b="1">
                <a:solidFill>
                  <a:srgbClr val="7030A0"/>
                </a:solidFill>
                <a:latin typeface="Century Gothic" panose="020B0502020202020204" pitchFamily="34" charset="0"/>
              </a:defRPr>
            </a:lvl1pPr>
            <a:lvl2pPr marL="756284" indent="-411480">
              <a:buClr>
                <a:schemeClr val="bg1">
                  <a:lumMod val="65000"/>
                </a:schemeClr>
              </a:buClr>
              <a:buFont typeface="Century Gothic" panose="020B0502020202020204" pitchFamily="34" charset="0"/>
              <a:buChar char="►"/>
              <a:defRPr sz="2160">
                <a:latin typeface="Century Gothic" panose="020B0502020202020204" pitchFamily="34" charset="0"/>
              </a:defRPr>
            </a:lvl2pPr>
            <a:lvl3pPr marL="1036320" indent="-259080">
              <a:buFont typeface="Century Gothic" panose="020B0502020202020204" pitchFamily="34" charset="0"/>
              <a:buChar char="■"/>
              <a:defRPr sz="1920">
                <a:latin typeface="Century Gothic" panose="020B0502020202020204" pitchFamily="34" charset="0"/>
              </a:defRPr>
            </a:lvl3pPr>
            <a:lvl4pPr marL="1295400" indent="-259080">
              <a:buClr>
                <a:schemeClr val="bg1">
                  <a:lumMod val="65000"/>
                </a:schemeClr>
              </a:buClr>
              <a:buFont typeface="Century Gothic" panose="020B0502020202020204" pitchFamily="34" charset="0"/>
              <a:buChar char="■"/>
              <a:defRPr sz="1680">
                <a:latin typeface="Century Gothic" panose="020B0502020202020204" pitchFamily="34" charset="0"/>
              </a:defRPr>
            </a:lvl4pPr>
            <a:lvl5pPr>
              <a:defRPr sz="1440">
                <a:latin typeface="Century Gothic" panose="020B0502020202020204" pitchFamily="34" charset="0"/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7" name="Titre 1"/>
          <p:cNvSpPr>
            <a:spLocks noGrp="1"/>
          </p:cNvSpPr>
          <p:nvPr>
            <p:ph type="title" hasCustomPrompt="1"/>
          </p:nvPr>
        </p:nvSpPr>
        <p:spPr>
          <a:xfrm>
            <a:off x="143339" y="145435"/>
            <a:ext cx="9359900" cy="6842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80"/>
            </a:lvl1pPr>
          </a:lstStyle>
          <a:p>
            <a:r>
              <a:rPr lang="en-GB" noProof="0" err="1"/>
              <a:t>exercice</a:t>
            </a:r>
            <a:endParaRPr lang="en-GB" noProof="0"/>
          </a:p>
        </p:txBody>
      </p:sp>
      <p:sp>
        <p:nvSpPr>
          <p:cNvPr id="8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3172431" y="6616944"/>
            <a:ext cx="5095384" cy="153888"/>
          </a:xfrm>
        </p:spPr>
        <p:txBody>
          <a:bodyPr/>
          <a:lstStyle/>
          <a:p>
            <a:r>
              <a:rPr lang="fr-FR"/>
              <a:t>SCALIAN </a:t>
            </a:r>
            <a:r>
              <a:rPr lang="fr-FR" err="1"/>
              <a:t>Academy</a:t>
            </a:r>
            <a:r>
              <a:rPr lang="fr-FR"/>
              <a:t> Performance des Opérations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4F1D06-0230-4435-996E-F4D2F28945BD}"/>
              </a:ext>
            </a:extLst>
          </p:cNvPr>
          <p:cNvSpPr/>
          <p:nvPr userDrawn="1"/>
        </p:nvSpPr>
        <p:spPr>
          <a:xfrm>
            <a:off x="-87682" y="0"/>
            <a:ext cx="12279682" cy="6858000"/>
          </a:xfrm>
          <a:prstGeom prst="rect">
            <a:avLst/>
          </a:prstGeom>
          <a:solidFill>
            <a:srgbClr val="4B28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2" descr="Illustration Intérieure De Café">
            <a:extLst>
              <a:ext uri="{FF2B5EF4-FFF2-40B4-BE49-F238E27FC236}">
                <a16:creationId xmlns:a16="http://schemas.microsoft.com/office/drawing/2014/main" id="{17471E81-F070-4C9D-B430-E214BB867A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406" y="1786963"/>
            <a:ext cx="6595231" cy="446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CE09182-54F0-4496-B8B1-53125305DACB}"/>
              </a:ext>
            </a:extLst>
          </p:cNvPr>
          <p:cNvSpPr txBox="1"/>
          <p:nvPr userDrawn="1"/>
        </p:nvSpPr>
        <p:spPr>
          <a:xfrm rot="20086608">
            <a:off x="-33623" y="1325006"/>
            <a:ext cx="57779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>
                <a:solidFill>
                  <a:schemeClr val="bg1"/>
                </a:solidFill>
              </a:rPr>
              <a:t>PAUSE-DÉJEUNER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34136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5" y="614408"/>
            <a:ext cx="11309339" cy="97926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9121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1681419"/>
            <a:ext cx="11029615" cy="449295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3" y="6269647"/>
            <a:ext cx="2844799" cy="365125"/>
          </a:xfrm>
        </p:spPr>
        <p:txBody>
          <a:bodyPr/>
          <a:lstStyle/>
          <a:p>
            <a:pPr rtl="0"/>
            <a:fld id="{4284DE75-DF3C-46A1-8E6B-C01542896712}" type="datetime1">
              <a:rPr lang="fr-FR" noProof="0" smtClean="0"/>
              <a:t>10/10/2023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265321"/>
            <a:ext cx="6917211" cy="365125"/>
          </a:xfrm>
        </p:spPr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1" y="6269647"/>
            <a:ext cx="1052508" cy="365125"/>
          </a:xfrm>
        </p:spPr>
        <p:txBody>
          <a:bodyPr/>
          <a:lstStyle>
            <a:lvl1pPr>
              <a:defRPr sz="1440"/>
            </a:lvl1pPr>
          </a:lstStyle>
          <a:p>
            <a:fld id="{D57F1E4F-1CFF-5643-939E-217C01CDF56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39953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3" y="3085765"/>
            <a:ext cx="11262867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1020431"/>
            <a:ext cx="10993549" cy="1475014"/>
          </a:xfrm>
          <a:effectLst/>
        </p:spPr>
        <p:txBody>
          <a:bodyPr anchor="b">
            <a:normAutofit/>
          </a:bodyPr>
          <a:lstStyle>
            <a:lvl1pPr>
              <a:defRPr sz="324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3" y="2495446"/>
            <a:ext cx="10993547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440" cap="all">
                <a:solidFill>
                  <a:schemeClr val="accent2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8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403CD74-91A7-4B71-B298-50645341EDD4}" type="datetime1">
              <a:rPr lang="fr-FR" noProof="0" smtClean="0"/>
              <a:t>10/10/2023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2"/>
            <a:ext cx="691721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8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921560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3" y="606555"/>
            <a:ext cx="11300036" cy="97339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2" y="355264"/>
            <a:ext cx="11029616" cy="988332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1831239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1980" b="0">
                <a:solidFill>
                  <a:schemeClr val="accent2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506398"/>
            <a:ext cx="5393100" cy="3785096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6" y="1831238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1980" b="0">
                <a:solidFill>
                  <a:schemeClr val="accent2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506398"/>
            <a:ext cx="5393100" cy="3785096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05953" y="6313189"/>
            <a:ext cx="2844799" cy="365125"/>
          </a:xfrm>
        </p:spPr>
        <p:txBody>
          <a:bodyPr/>
          <a:lstStyle/>
          <a:p>
            <a:pPr rtl="0"/>
            <a:fld id="{A3DF8B3A-A2CC-4133-9F37-93D6DD187088}" type="datetime1">
              <a:rPr lang="fr-FR" noProof="0" smtClean="0"/>
              <a:t>10/10/2023</a:t>
            </a:fld>
            <a:endParaRPr lang="fr-F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308863"/>
            <a:ext cx="6917211" cy="365125"/>
          </a:xfrm>
        </p:spPr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58301" y="6313189"/>
            <a:ext cx="1052511" cy="365125"/>
          </a:xfrm>
        </p:spPr>
        <p:txBody>
          <a:bodyPr/>
          <a:lstStyle>
            <a:lvl1pPr>
              <a:defRPr sz="1440"/>
            </a:lvl1pPr>
          </a:lstStyle>
          <a:p>
            <a:fld id="{D57F1E4F-1CFF-5643-939E-217C01CDF56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5683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.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F568DC12-A552-4D58-A418-1EBDF20AF7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57" y="2"/>
            <a:ext cx="6157796" cy="6857998"/>
          </a:xfrm>
          <a:prstGeom prst="rect">
            <a:avLst/>
          </a:prstGeom>
        </p:spPr>
      </p:pic>
      <p:cxnSp>
        <p:nvCxnSpPr>
          <p:cNvPr id="14" name="Connecteur droit 13"/>
          <p:cNvCxnSpPr/>
          <p:nvPr userDrawn="1"/>
        </p:nvCxnSpPr>
        <p:spPr>
          <a:xfrm>
            <a:off x="6158375" y="2552127"/>
            <a:ext cx="648000" cy="0"/>
          </a:xfrm>
          <a:prstGeom prst="line">
            <a:avLst/>
          </a:prstGeom>
          <a:ln w="57150">
            <a:solidFill>
              <a:srgbClr val="00B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-2407" y="0"/>
            <a:ext cx="6157796" cy="6858000"/>
          </a:xfrm>
          <a:prstGeom prst="rect">
            <a:avLst/>
          </a:prstGeom>
          <a:gradFill>
            <a:gsLst>
              <a:gs pos="0">
                <a:srgbClr val="4B2882">
                  <a:alpha val="26000"/>
                </a:srgbClr>
              </a:gs>
              <a:gs pos="100000">
                <a:srgbClr val="009BBC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6944325" y="2212639"/>
            <a:ext cx="4672012" cy="483022"/>
          </a:xfrm>
          <a:prstGeom prst="rect">
            <a:avLst/>
          </a:prstGeom>
        </p:spPr>
        <p:txBody>
          <a:bodyPr/>
          <a:lstStyle>
            <a:lvl1pPr>
              <a:defRPr sz="3200" baseline="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/>
              <a:t>TITLE OF CHAPTER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7" name="Espace réservé du texte 6"/>
          <p:cNvSpPr>
            <a:spLocks noGrp="1"/>
          </p:cNvSpPr>
          <p:nvPr>
            <p:ph type="body" sz="quarter" idx="10" hasCustomPrompt="1"/>
          </p:nvPr>
        </p:nvSpPr>
        <p:spPr>
          <a:xfrm>
            <a:off x="6944324" y="2994343"/>
            <a:ext cx="4672012" cy="2187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fr-FR"/>
              <a:t>SUBTITLE OF THE CHAPTER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68F95E7-AB70-4777-B922-0EB71BC84A69}"/>
              </a:ext>
            </a:extLst>
          </p:cNvPr>
          <p:cNvGrpSpPr/>
          <p:nvPr userDrawn="1"/>
        </p:nvGrpSpPr>
        <p:grpSpPr>
          <a:xfrm>
            <a:off x="193846" y="255606"/>
            <a:ext cx="11860804" cy="246221"/>
            <a:chOff x="193846" y="255606"/>
            <a:chExt cx="11860804" cy="246221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A432C5DB-FB4F-4679-A643-5382982513D2}"/>
                </a:ext>
              </a:extLst>
            </p:cNvPr>
            <p:cNvGrpSpPr/>
            <p:nvPr userDrawn="1"/>
          </p:nvGrpSpPr>
          <p:grpSpPr>
            <a:xfrm>
              <a:off x="193846" y="255606"/>
              <a:ext cx="11860804" cy="246221"/>
              <a:chOff x="193846" y="255606"/>
              <a:chExt cx="11860804" cy="246221"/>
            </a:xfrm>
          </p:grpSpPr>
          <p:cxnSp>
            <p:nvCxnSpPr>
              <p:cNvPr id="27" name="Connecteur droit 26">
                <a:extLst>
                  <a:ext uri="{FF2B5EF4-FFF2-40B4-BE49-F238E27FC236}">
                    <a16:creationId xmlns:a16="http://schemas.microsoft.com/office/drawing/2014/main" id="{E09EE414-941A-40DE-91E8-448277EA6C9C}"/>
                  </a:ext>
                </a:extLst>
              </p:cNvPr>
              <p:cNvCxnSpPr/>
              <p:nvPr userDrawn="1"/>
            </p:nvCxnSpPr>
            <p:spPr>
              <a:xfrm>
                <a:off x="1110650" y="412232"/>
                <a:ext cx="10944000" cy="0"/>
              </a:xfrm>
              <a:prstGeom prst="line">
                <a:avLst/>
              </a:prstGeom>
              <a:ln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FFD92C73-2507-4865-BE98-C25A55B753DA}"/>
                  </a:ext>
                </a:extLst>
              </p:cNvPr>
              <p:cNvSpPr txBox="1"/>
              <p:nvPr userDrawn="1"/>
            </p:nvSpPr>
            <p:spPr>
              <a:xfrm>
                <a:off x="193846" y="255606"/>
                <a:ext cx="174307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>
                    <a:solidFill>
                      <a:schemeClr val="bg1"/>
                    </a:solidFill>
                    <a:latin typeface="+mn-lt"/>
                  </a:rPr>
                  <a:t>Formation HPC</a:t>
                </a:r>
              </a:p>
            </p:txBody>
          </p:sp>
        </p:grp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CB447163-7FF0-4246-B7D5-6BFB8EB37D3C}"/>
                </a:ext>
              </a:extLst>
            </p:cNvPr>
            <p:cNvCxnSpPr/>
            <p:nvPr userDrawn="1"/>
          </p:nvCxnSpPr>
          <p:spPr>
            <a:xfrm>
              <a:off x="1127126" y="412232"/>
              <a:ext cx="4968000" cy="0"/>
            </a:xfrm>
            <a:prstGeom prst="line">
              <a:avLst/>
            </a:prstGeom>
            <a:ln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26163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098400" cy="6858000"/>
          </a:xfrm>
          <a:prstGeom prst="rect">
            <a:avLst/>
          </a:prstGeom>
          <a:solidFill>
            <a:srgbClr val="4B2882">
              <a:alpha val="7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84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-16371" y="0"/>
            <a:ext cx="6098400" cy="6858000"/>
          </a:xfrm>
          <a:prstGeom prst="rect">
            <a:avLst/>
          </a:prstGeom>
          <a:solidFill>
            <a:srgbClr val="006085">
              <a:alpha val="56863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droit 27"/>
          <p:cNvCxnSpPr/>
          <p:nvPr userDrawn="1"/>
        </p:nvCxnSpPr>
        <p:spPr>
          <a:xfrm>
            <a:off x="6158375" y="2552127"/>
            <a:ext cx="648000" cy="0"/>
          </a:xfrm>
          <a:prstGeom prst="line">
            <a:avLst/>
          </a:prstGeom>
          <a:ln w="57150">
            <a:solidFill>
              <a:srgbClr val="60B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re 1"/>
          <p:cNvSpPr>
            <a:spLocks noGrp="1"/>
          </p:cNvSpPr>
          <p:nvPr>
            <p:ph type="title" hasCustomPrompt="1"/>
          </p:nvPr>
        </p:nvSpPr>
        <p:spPr>
          <a:xfrm>
            <a:off x="6944325" y="2212639"/>
            <a:ext cx="4672012" cy="483022"/>
          </a:xfrm>
          <a:prstGeom prst="rect">
            <a:avLst/>
          </a:prstGeom>
        </p:spPr>
        <p:txBody>
          <a:bodyPr/>
          <a:lstStyle>
            <a:lvl1pPr>
              <a:defRPr sz="3200" baseline="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/>
              <a:t>TITLE OF CHAPTER</a:t>
            </a:r>
          </a:p>
        </p:txBody>
      </p:sp>
      <p:sp>
        <p:nvSpPr>
          <p:cNvPr id="30" name="Espace réservé du texte 6"/>
          <p:cNvSpPr>
            <a:spLocks noGrp="1"/>
          </p:cNvSpPr>
          <p:nvPr>
            <p:ph type="body" sz="quarter" idx="10" hasCustomPrompt="1"/>
          </p:nvPr>
        </p:nvSpPr>
        <p:spPr>
          <a:xfrm>
            <a:off x="6944324" y="2994343"/>
            <a:ext cx="4672012" cy="2187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fr-FR"/>
              <a:t>SUBTITLE OF THE CHAPTER</a:t>
            </a:r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1110650" y="412232"/>
            <a:ext cx="10944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 userDrawn="1"/>
        </p:nvSpPr>
        <p:spPr>
          <a:xfrm>
            <a:off x="193846" y="255606"/>
            <a:ext cx="1743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+mn-lt"/>
              </a:rPr>
              <a:t>Formation HPC</a:t>
            </a:r>
          </a:p>
        </p:txBody>
      </p:sp>
      <p:cxnSp>
        <p:nvCxnSpPr>
          <p:cNvPr id="31" name="Connecteur droit 30"/>
          <p:cNvCxnSpPr/>
          <p:nvPr userDrawn="1"/>
        </p:nvCxnSpPr>
        <p:spPr>
          <a:xfrm>
            <a:off x="1127126" y="412232"/>
            <a:ext cx="4968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11800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098400" cy="6858000"/>
          </a:xfrm>
          <a:prstGeom prst="rect">
            <a:avLst/>
          </a:prstGeom>
          <a:gradFill>
            <a:gsLst>
              <a:gs pos="0">
                <a:srgbClr val="4B2882"/>
              </a:gs>
              <a:gs pos="100000">
                <a:srgbClr val="009BBC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cxnSp>
        <p:nvCxnSpPr>
          <p:cNvPr id="14" name="Connecteur droit 13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785949" y="803883"/>
            <a:ext cx="5100501" cy="48302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1288859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/>
              <a:t>ADD A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 hasCustomPrompt="1"/>
          </p:nvPr>
        </p:nvSpPr>
        <p:spPr>
          <a:xfrm>
            <a:off x="785813" y="2232025"/>
            <a:ext cx="5100637" cy="40184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2" hasCustomPrompt="1"/>
          </p:nvPr>
        </p:nvSpPr>
        <p:spPr>
          <a:xfrm>
            <a:off x="6534150" y="1752600"/>
            <a:ext cx="5162550" cy="436245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800" baseline="0"/>
            </a:lvl1pPr>
            <a:lvl2pPr>
              <a:defRPr sz="1600" baseline="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57350" indent="-285750">
              <a:buFont typeface="Symbol" panose="05050102010706020507" pitchFamily="18" charset="2"/>
              <a:buChar char="-"/>
              <a:defRPr sz="1200"/>
            </a:lvl4pPr>
            <a:lvl5pPr marL="2114550" indent="-285750">
              <a:buFont typeface="Symbol" panose="05050102010706020507" pitchFamily="18" charset="2"/>
              <a:buChar char="-"/>
              <a:defRPr sz="1200" baseline="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27" name="Connecteur droit 26"/>
          <p:cNvCxnSpPr/>
          <p:nvPr userDrawn="1"/>
        </p:nvCxnSpPr>
        <p:spPr>
          <a:xfrm>
            <a:off x="1110650" y="412232"/>
            <a:ext cx="10944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 userDrawn="1"/>
        </p:nvSpPr>
        <p:spPr>
          <a:xfrm>
            <a:off x="193846" y="255606"/>
            <a:ext cx="1743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+mn-lt"/>
              </a:rPr>
              <a:t>Formation HPC</a:t>
            </a:r>
          </a:p>
        </p:txBody>
      </p:sp>
      <p:cxnSp>
        <p:nvCxnSpPr>
          <p:cNvPr id="29" name="Connecteur droit 28"/>
          <p:cNvCxnSpPr/>
          <p:nvPr userDrawn="1"/>
        </p:nvCxnSpPr>
        <p:spPr>
          <a:xfrm>
            <a:off x="1127126" y="412232"/>
            <a:ext cx="4968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560462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098400" cy="6858000"/>
          </a:xfrm>
          <a:prstGeom prst="rect">
            <a:avLst/>
          </a:prstGeom>
          <a:solidFill>
            <a:srgbClr val="4B288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cxnSp>
        <p:nvCxnSpPr>
          <p:cNvPr id="11" name="Connecteur droit 10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/>
          <p:cNvSpPr>
            <a:spLocks noGrp="1"/>
          </p:cNvSpPr>
          <p:nvPr>
            <p:ph type="title" hasCustomPrompt="1"/>
          </p:nvPr>
        </p:nvSpPr>
        <p:spPr>
          <a:xfrm>
            <a:off x="785949" y="803883"/>
            <a:ext cx="5100501" cy="48302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quarter" idx="11" hasCustomPrompt="1"/>
          </p:nvPr>
        </p:nvSpPr>
        <p:spPr>
          <a:xfrm>
            <a:off x="785813" y="1288859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/>
              <a:t>ADD A TITLE</a:t>
            </a:r>
          </a:p>
        </p:txBody>
      </p:sp>
      <p:cxnSp>
        <p:nvCxnSpPr>
          <p:cNvPr id="32" name="Connecteur droit 31"/>
          <p:cNvCxnSpPr/>
          <p:nvPr userDrawn="1"/>
        </p:nvCxnSpPr>
        <p:spPr>
          <a:xfrm>
            <a:off x="1110650" y="412232"/>
            <a:ext cx="10944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 userDrawn="1"/>
        </p:nvSpPr>
        <p:spPr>
          <a:xfrm>
            <a:off x="193846" y="255606"/>
            <a:ext cx="1743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+mn-lt"/>
              </a:rPr>
              <a:t>Formation HPC</a:t>
            </a:r>
          </a:p>
        </p:txBody>
      </p:sp>
      <p:cxnSp>
        <p:nvCxnSpPr>
          <p:cNvPr id="34" name="Connecteur droit 33"/>
          <p:cNvCxnSpPr/>
          <p:nvPr userDrawn="1"/>
        </p:nvCxnSpPr>
        <p:spPr>
          <a:xfrm>
            <a:off x="1127126" y="412232"/>
            <a:ext cx="4968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82FAC165-D537-4CDF-8DC3-394C2DCC6A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5813" y="2074048"/>
            <a:ext cx="5100637" cy="42091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5" name="Espace réservé du contenu 6">
            <a:extLst>
              <a:ext uri="{FF2B5EF4-FFF2-40B4-BE49-F238E27FC236}">
                <a16:creationId xmlns:a16="http://schemas.microsoft.com/office/drawing/2014/main" id="{998D6D29-6682-467B-9C2A-456816DF632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34150" y="1248038"/>
            <a:ext cx="5162550" cy="503512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600" baseline="0"/>
            </a:lvl1pPr>
            <a:lvl2pPr>
              <a:defRPr sz="1400" baseline="0"/>
            </a:lvl2pPr>
            <a:lvl3pPr marL="1143000" indent="-228600">
              <a:buFont typeface="Courier New" panose="02070309020205020404" pitchFamily="49" charset="0"/>
              <a:buChar char="o"/>
              <a:defRPr sz="1200"/>
            </a:lvl3pPr>
            <a:lvl4pPr marL="1657350" indent="-285750">
              <a:buFont typeface="Symbol" panose="05050102010706020507" pitchFamily="18" charset="2"/>
              <a:buChar char="-"/>
              <a:defRPr sz="1100"/>
            </a:lvl4pPr>
            <a:lvl5pPr marL="2114550" indent="-285750">
              <a:buFont typeface="Symbol" panose="05050102010706020507" pitchFamily="18" charset="2"/>
              <a:buChar char="-"/>
              <a:defRPr sz="1100" baseline="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706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098400" cy="6858000"/>
          </a:xfrm>
          <a:prstGeom prst="rect">
            <a:avLst/>
          </a:prstGeom>
          <a:solidFill>
            <a:srgbClr val="0060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rgbClr val="009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"/>
          <p:cNvSpPr>
            <a:spLocks noGrp="1"/>
          </p:cNvSpPr>
          <p:nvPr>
            <p:ph type="title" hasCustomPrompt="1"/>
          </p:nvPr>
        </p:nvSpPr>
        <p:spPr>
          <a:xfrm>
            <a:off x="785949" y="803883"/>
            <a:ext cx="5100501" cy="48302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1288859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/>
              <a:t>ADD A TITTLE</a:t>
            </a:r>
          </a:p>
        </p:txBody>
      </p:sp>
      <p:cxnSp>
        <p:nvCxnSpPr>
          <p:cNvPr id="20" name="Connecteur droit 19"/>
          <p:cNvCxnSpPr/>
          <p:nvPr userDrawn="1"/>
        </p:nvCxnSpPr>
        <p:spPr>
          <a:xfrm>
            <a:off x="1110650" y="412232"/>
            <a:ext cx="10944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 userDrawn="1"/>
        </p:nvSpPr>
        <p:spPr>
          <a:xfrm>
            <a:off x="193846" y="255606"/>
            <a:ext cx="1743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+mn-lt"/>
              </a:rPr>
              <a:t>Formation HPC</a:t>
            </a:r>
          </a:p>
        </p:txBody>
      </p:sp>
      <p:cxnSp>
        <p:nvCxnSpPr>
          <p:cNvPr id="24" name="Connecteur droit 23"/>
          <p:cNvCxnSpPr/>
          <p:nvPr userDrawn="1"/>
        </p:nvCxnSpPr>
        <p:spPr>
          <a:xfrm>
            <a:off x="1127126" y="412232"/>
            <a:ext cx="4968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C341EC84-1CEF-4AB0-9673-B579D777DC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5813" y="2074048"/>
            <a:ext cx="5100637" cy="42091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7" name="Espace réservé du contenu 6">
            <a:extLst>
              <a:ext uri="{FF2B5EF4-FFF2-40B4-BE49-F238E27FC236}">
                <a16:creationId xmlns:a16="http://schemas.microsoft.com/office/drawing/2014/main" id="{45F08C6F-B77F-4154-9F88-429EB3D583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34150" y="1248038"/>
            <a:ext cx="5162550" cy="503512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600" baseline="0"/>
            </a:lvl1pPr>
            <a:lvl2pPr>
              <a:defRPr sz="1400" baseline="0"/>
            </a:lvl2pPr>
            <a:lvl3pPr marL="1143000" indent="-228600">
              <a:buFont typeface="Courier New" panose="02070309020205020404" pitchFamily="49" charset="0"/>
              <a:buChar char="o"/>
              <a:defRPr sz="1200"/>
            </a:lvl3pPr>
            <a:lvl4pPr marL="1657350" indent="-285750">
              <a:buFont typeface="Symbol" panose="05050102010706020507" pitchFamily="18" charset="2"/>
              <a:buChar char="-"/>
              <a:defRPr sz="1100"/>
            </a:lvl4pPr>
            <a:lvl5pPr marL="2114550" indent="-285750">
              <a:buFont typeface="Symbol" panose="05050102010706020507" pitchFamily="18" charset="2"/>
              <a:buChar char="-"/>
              <a:defRPr sz="1100" baseline="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765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.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098400" cy="6858000"/>
          </a:xfrm>
          <a:prstGeom prst="rect">
            <a:avLst/>
          </a:prstGeom>
          <a:solidFill>
            <a:srgbClr val="60BB9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rgbClr val="FEC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"/>
          <p:cNvSpPr>
            <a:spLocks noGrp="1"/>
          </p:cNvSpPr>
          <p:nvPr>
            <p:ph type="title" hasCustomPrompt="1"/>
          </p:nvPr>
        </p:nvSpPr>
        <p:spPr>
          <a:xfrm>
            <a:off x="785949" y="803883"/>
            <a:ext cx="5100501" cy="48302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1288859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FECD50"/>
                </a:solidFill>
              </a:defRPr>
            </a:lvl1pPr>
          </a:lstStyle>
          <a:p>
            <a:pPr lvl="0"/>
            <a:r>
              <a:rPr lang="fr-FR"/>
              <a:t>ADD A TITTLE</a:t>
            </a:r>
          </a:p>
        </p:txBody>
      </p:sp>
      <p:cxnSp>
        <p:nvCxnSpPr>
          <p:cNvPr id="20" name="Connecteur droit 19"/>
          <p:cNvCxnSpPr/>
          <p:nvPr userDrawn="1"/>
        </p:nvCxnSpPr>
        <p:spPr>
          <a:xfrm>
            <a:off x="1110650" y="412232"/>
            <a:ext cx="10944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 userDrawn="1"/>
        </p:nvSpPr>
        <p:spPr>
          <a:xfrm>
            <a:off x="193846" y="255606"/>
            <a:ext cx="1743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+mn-lt"/>
              </a:rPr>
              <a:t>Formation HPC</a:t>
            </a:r>
          </a:p>
        </p:txBody>
      </p:sp>
      <p:cxnSp>
        <p:nvCxnSpPr>
          <p:cNvPr id="24" name="Connecteur droit 23"/>
          <p:cNvCxnSpPr/>
          <p:nvPr userDrawn="1"/>
        </p:nvCxnSpPr>
        <p:spPr>
          <a:xfrm>
            <a:off x="1127126" y="412232"/>
            <a:ext cx="4968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71D99A9-92EF-4DEA-9C73-ED4298A81B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5813" y="2074048"/>
            <a:ext cx="5100637" cy="42091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7" name="Espace réservé du contenu 6">
            <a:extLst>
              <a:ext uri="{FF2B5EF4-FFF2-40B4-BE49-F238E27FC236}">
                <a16:creationId xmlns:a16="http://schemas.microsoft.com/office/drawing/2014/main" id="{E5CE2CCD-4743-407B-B245-349F90C6AE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34150" y="1248038"/>
            <a:ext cx="5162550" cy="503512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600" baseline="0"/>
            </a:lvl1pPr>
            <a:lvl2pPr>
              <a:defRPr sz="1400" baseline="0"/>
            </a:lvl2pPr>
            <a:lvl3pPr marL="1143000" indent="-228600">
              <a:buFont typeface="Courier New" panose="02070309020205020404" pitchFamily="49" charset="0"/>
              <a:buChar char="o"/>
              <a:defRPr sz="1200"/>
            </a:lvl3pPr>
            <a:lvl4pPr marL="1657350" indent="-285750">
              <a:buFont typeface="Symbol" panose="05050102010706020507" pitchFamily="18" charset="2"/>
              <a:buChar char="-"/>
              <a:defRPr sz="1100"/>
            </a:lvl4pPr>
            <a:lvl5pPr marL="2114550" indent="-285750">
              <a:buFont typeface="Symbol" panose="05050102010706020507" pitchFamily="18" charset="2"/>
              <a:buChar char="-"/>
              <a:defRPr sz="1100" baseline="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3501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6.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 userDrawn="1"/>
        </p:nvSpPr>
        <p:spPr>
          <a:xfrm>
            <a:off x="0" y="0"/>
            <a:ext cx="6098400" cy="6858000"/>
          </a:xfrm>
          <a:prstGeom prst="rect">
            <a:avLst/>
          </a:prstGeom>
          <a:solidFill>
            <a:srgbClr val="0472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271695"/>
            <a:ext cx="4962591" cy="58630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2197099" y="6644702"/>
            <a:ext cx="9612000" cy="72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/>
          <p:cNvCxnSpPr/>
          <p:nvPr userDrawn="1"/>
        </p:nvCxnSpPr>
        <p:spPr>
          <a:xfrm>
            <a:off x="0" y="1143371"/>
            <a:ext cx="648000" cy="0"/>
          </a:xfrm>
          <a:prstGeom prst="line">
            <a:avLst/>
          </a:prstGeom>
          <a:ln w="57150">
            <a:solidFill>
              <a:srgbClr val="00B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"/>
          <p:cNvSpPr>
            <a:spLocks noGrp="1"/>
          </p:cNvSpPr>
          <p:nvPr>
            <p:ph type="title" hasCustomPrompt="1"/>
          </p:nvPr>
        </p:nvSpPr>
        <p:spPr>
          <a:xfrm>
            <a:off x="785949" y="803883"/>
            <a:ext cx="5100501" cy="48302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ADD A TITLE</a:t>
            </a:r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1288859"/>
            <a:ext cx="5100637" cy="392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00B6DA"/>
                </a:solidFill>
              </a:defRPr>
            </a:lvl1pPr>
          </a:lstStyle>
          <a:p>
            <a:pPr lvl="0"/>
            <a:r>
              <a:rPr lang="fr-FR"/>
              <a:t>ADD A TITTLE</a:t>
            </a:r>
          </a:p>
        </p:txBody>
      </p:sp>
      <p:cxnSp>
        <p:nvCxnSpPr>
          <p:cNvPr id="20" name="Connecteur droit 19"/>
          <p:cNvCxnSpPr/>
          <p:nvPr userDrawn="1"/>
        </p:nvCxnSpPr>
        <p:spPr>
          <a:xfrm>
            <a:off x="1110650" y="412232"/>
            <a:ext cx="10944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 userDrawn="1"/>
        </p:nvSpPr>
        <p:spPr>
          <a:xfrm>
            <a:off x="193846" y="255606"/>
            <a:ext cx="1743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+mn-lt"/>
              </a:rPr>
              <a:t>Formation HPC</a:t>
            </a:r>
          </a:p>
        </p:txBody>
      </p:sp>
      <p:cxnSp>
        <p:nvCxnSpPr>
          <p:cNvPr id="24" name="Connecteur droit 23"/>
          <p:cNvCxnSpPr/>
          <p:nvPr userDrawn="1"/>
        </p:nvCxnSpPr>
        <p:spPr>
          <a:xfrm>
            <a:off x="1127126" y="412232"/>
            <a:ext cx="4968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670BEE30-5B52-4D07-B921-3D0B63EA83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5813" y="2074048"/>
            <a:ext cx="5100637" cy="42091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27" name="Espace réservé du contenu 6">
            <a:extLst>
              <a:ext uri="{FF2B5EF4-FFF2-40B4-BE49-F238E27FC236}">
                <a16:creationId xmlns:a16="http://schemas.microsoft.com/office/drawing/2014/main" id="{24BA3C17-CB9F-49DF-81EC-CD55857BDF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34150" y="1248038"/>
            <a:ext cx="5162550" cy="503512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4B2882"/>
              </a:buClr>
              <a:buFont typeface="Arial" panose="020B0604020202020204" pitchFamily="34" charset="0"/>
              <a:buChar char="•"/>
              <a:defRPr sz="1600" baseline="0"/>
            </a:lvl1pPr>
            <a:lvl2pPr>
              <a:defRPr sz="1400" baseline="0"/>
            </a:lvl2pPr>
            <a:lvl3pPr marL="1143000" indent="-228600">
              <a:buFont typeface="Courier New" panose="02070309020205020404" pitchFamily="49" charset="0"/>
              <a:buChar char="o"/>
              <a:defRPr sz="1200"/>
            </a:lvl3pPr>
            <a:lvl4pPr marL="1657350" indent="-285750">
              <a:buFont typeface="Symbol" panose="05050102010706020507" pitchFamily="18" charset="2"/>
              <a:buChar char="-"/>
              <a:defRPr sz="1100"/>
            </a:lvl4pPr>
            <a:lvl5pPr marL="2114550" indent="-285750">
              <a:buFont typeface="Symbol" panose="05050102010706020507" pitchFamily="18" charset="2"/>
              <a:buChar char="-"/>
              <a:defRPr sz="1100" baseline="0"/>
            </a:lvl5pPr>
          </a:lstStyle>
          <a:p>
            <a:pPr lvl="0"/>
            <a:r>
              <a:rPr lang="fr-FR"/>
              <a:t>First-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Second-</a:t>
            </a:r>
            <a:r>
              <a:rPr lang="fr-FR" err="1"/>
              <a:t>level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899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ésentation du Groupe SCALIAN — v 3.0 — 2018"/>
          <p:cNvSpPr txBox="1"/>
          <p:nvPr userDrawn="1"/>
        </p:nvSpPr>
        <p:spPr>
          <a:xfrm rot="16200000">
            <a:off x="10882382" y="5096993"/>
            <a:ext cx="2317749" cy="332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91437" tIns="91437" rIns="91437" bIns="91437" anchor="ctr">
            <a:spAutoFit/>
          </a:bodyPr>
          <a:lstStyle>
            <a:lvl1pPr defTabSz="457200">
              <a:lnSpc>
                <a:spcPct val="120000"/>
              </a:lnSpc>
              <a:defRPr sz="1800">
                <a:solidFill>
                  <a:srgbClr val="5E3C94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lang="fr-FR" sz="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Formation High Performance Computing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A9FCCD1A-E008-41A3-BF0A-F75BC189F7BB}"/>
              </a:ext>
            </a:extLst>
          </p:cNvPr>
          <p:cNvSpPr txBox="1">
            <a:spLocks/>
          </p:cNvSpPr>
          <p:nvPr userDrawn="1"/>
        </p:nvSpPr>
        <p:spPr>
          <a:xfrm>
            <a:off x="9428094" y="64844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rgbClr val="4B288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89D320-467E-4FF7-9F01-280B13BEA3C6}" type="slidenum">
              <a:rPr lang="fr-FR" sz="900" smtClean="0"/>
              <a:pPr/>
              <a:t>‹N°›</a:t>
            </a:fld>
            <a:endParaRPr lang="fr-FR" sz="9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B17F3E-52CF-764C-A3E4-BECFF323AC5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669299" y="6699983"/>
            <a:ext cx="1156333" cy="18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700" b="0" i="1" u="none" strike="noStrike" cap="none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Document Security : Standard</a:t>
            </a:r>
            <a:endParaRPr kumimoji="0" lang="en-GB" altLang="fr-FR" sz="1400" b="0" i="0" u="none" strike="noStrike" cap="none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+mn-lt"/>
              <a:cs typeface="Arial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DD51B85-BA4B-4C59-9C76-B617A8CA40E8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299" y="75936"/>
            <a:ext cx="1346152" cy="360000"/>
          </a:xfrm>
          <a:prstGeom prst="rect">
            <a:avLst/>
          </a:prstGeom>
        </p:spPr>
      </p:pic>
    </p:spTree>
    <p:custDataLst>
      <p:tags r:id="rId30"/>
    </p:custDataLst>
    <p:extLst>
      <p:ext uri="{BB962C8B-B14F-4D97-AF65-F5344CB8AC3E}">
        <p14:creationId xmlns:p14="http://schemas.microsoft.com/office/powerpoint/2010/main" val="379955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98" r:id="rId3"/>
    <p:sldLayoutId id="2147483689" r:id="rId4"/>
    <p:sldLayoutId id="2147483680" r:id="rId5"/>
    <p:sldLayoutId id="2147483651" r:id="rId6"/>
    <p:sldLayoutId id="2147483662" r:id="rId7"/>
    <p:sldLayoutId id="2147483693" r:id="rId8"/>
    <p:sldLayoutId id="2147483694" r:id="rId9"/>
    <p:sldLayoutId id="2147483691" r:id="rId10"/>
    <p:sldLayoutId id="2147483692" r:id="rId11"/>
    <p:sldLayoutId id="2147483706" r:id="rId12"/>
    <p:sldLayoutId id="2147483707" r:id="rId13"/>
    <p:sldLayoutId id="2147483650" r:id="rId14"/>
    <p:sldLayoutId id="2147483696" r:id="rId15"/>
    <p:sldLayoutId id="2147483687" r:id="rId16"/>
    <p:sldLayoutId id="2147483671" r:id="rId17"/>
    <p:sldLayoutId id="2147483688" r:id="rId18"/>
    <p:sldLayoutId id="2147483685" r:id="rId19"/>
    <p:sldLayoutId id="2147483690" r:id="rId20"/>
    <p:sldLayoutId id="2147483673" r:id="rId21"/>
    <p:sldLayoutId id="2147483700" r:id="rId22"/>
    <p:sldLayoutId id="2147483705" r:id="rId23"/>
    <p:sldLayoutId id="2147483672" r:id="rId24"/>
    <p:sldLayoutId id="2147483703" r:id="rId25"/>
    <p:sldLayoutId id="2147483708" r:id="rId26"/>
    <p:sldLayoutId id="2147483709" r:id="rId27"/>
    <p:sldLayoutId id="2147483710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D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EDC7663-B8AB-3061-0887-234B62B9802B}"/>
              </a:ext>
            </a:extLst>
          </p:cNvPr>
          <p:cNvSpPr/>
          <p:nvPr/>
        </p:nvSpPr>
        <p:spPr>
          <a:xfrm>
            <a:off x="3217593" y="3706533"/>
            <a:ext cx="8392798" cy="1914620"/>
          </a:xfrm>
          <a:prstGeom prst="rect">
            <a:avLst/>
          </a:prstGeom>
          <a:solidFill>
            <a:srgbClr val="1A3260"/>
          </a:solidFill>
          <a:ln w="22225" cap="rnd" cmpd="sng" algn="ctr">
            <a:solidFill>
              <a:srgbClr val="1A326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1592627-3433-46BD-9012-680976C42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593" y="3917482"/>
            <a:ext cx="8392798" cy="1703670"/>
          </a:xfrm>
        </p:spPr>
        <p:txBody>
          <a:bodyPr/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HIGH PERFORMANCE COMPUTING</a:t>
            </a:r>
            <a:br>
              <a:rPr lang="fr-FR" sz="3600" dirty="0">
                <a:solidFill>
                  <a:schemeClr val="bg1"/>
                </a:solidFill>
              </a:rPr>
            </a:br>
            <a:r>
              <a:rPr lang="fr-FR" sz="3600" dirty="0">
                <a:solidFill>
                  <a:schemeClr val="bg1"/>
                </a:solidFill>
              </a:rPr>
              <a:t>-</a:t>
            </a:r>
            <a:br>
              <a:rPr lang="fr-FR" sz="3600" dirty="0">
                <a:solidFill>
                  <a:schemeClr val="bg1"/>
                </a:solidFill>
              </a:rPr>
            </a:br>
            <a:r>
              <a:rPr lang="fr-FR" sz="3600" dirty="0">
                <a:solidFill>
                  <a:schemeClr val="bg1"/>
                </a:solidFill>
              </a:rPr>
              <a:t>CUDA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1C2A6D-F133-4958-8689-1AAC3D326C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9418" y="5476240"/>
            <a:ext cx="4870223" cy="568960"/>
          </a:xfrm>
        </p:spPr>
        <p:txBody>
          <a:bodyPr/>
          <a:lstStyle/>
          <a:p>
            <a:r>
              <a:rPr lang="fr-FR" sz="1200" dirty="0"/>
              <a:t>DATE – oct. 2023  </a:t>
            </a:r>
          </a:p>
          <a:p>
            <a:r>
              <a:rPr lang="fr-FR" sz="1200" dirty="0"/>
              <a:t>VERSION – 3.0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004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Vers un vrai calcul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F49E21-B375-B0BA-5E38-7B35EC4FD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5" name="TextShape 14"/>
          <p:cNvSpPr txBox="1"/>
          <p:nvPr/>
        </p:nvSpPr>
        <p:spPr>
          <a:xfrm>
            <a:off x="1820976" y="1457136"/>
            <a:ext cx="10371024" cy="5400864"/>
          </a:xfrm>
          <a:prstGeom prst="rect">
            <a:avLst/>
          </a:prstGeom>
          <a:noFill/>
          <a:ln>
            <a:noFill/>
          </a:ln>
        </p:spPr>
        <p:txBody>
          <a:bodyPr lIns="108000" tIns="56160" rIns="108000" bIns="56160">
            <a:normAutofit/>
          </a:bodyPr>
          <a:lstStyle/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Première chose : le GPU a sa propre mémoire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Le GPU ne peut pas accéder à la mémoire du host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La mémoire utilisée sur le GPU doit être allouée manuellement</a:t>
            </a:r>
          </a:p>
          <a:p>
            <a:pPr marL="1371600" lvl="2" indent="-274320">
              <a:spcBef>
                <a:spcPts val="538"/>
              </a:spcBef>
              <a:buClr>
                <a:srgbClr val="FF9933"/>
              </a:buClr>
              <a:buFont typeface="Arial Narrow"/>
              <a:buChar char="•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Fonction « </a:t>
            </a:r>
            <a:r>
              <a:rPr lang="fr-FR" sz="2160" spc="-1" dirty="0" err="1">
                <a:solidFill>
                  <a:srgbClr val="0A3071"/>
                </a:solidFill>
                <a:latin typeface="Arial Narrow"/>
              </a:rPr>
              <a:t>cudaMalloc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 »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Les données doivent être envoyées dans la mémoire du GPU</a:t>
            </a:r>
          </a:p>
          <a:p>
            <a:pPr marL="1371600" lvl="2" indent="-274320">
              <a:spcBef>
                <a:spcPts val="538"/>
              </a:spcBef>
              <a:buClr>
                <a:srgbClr val="FF9933"/>
              </a:buClr>
              <a:buFont typeface="Arial Narrow"/>
              <a:buChar char="•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Fonction « </a:t>
            </a:r>
            <a:r>
              <a:rPr lang="fr-FR" sz="2160" spc="-1" dirty="0" err="1">
                <a:solidFill>
                  <a:srgbClr val="0A3071"/>
                </a:solidFill>
                <a:latin typeface="Arial Narrow"/>
              </a:rPr>
              <a:t>cudaMemcpy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 »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Les résultats doivent être récupérés depuis la mémoire du GPU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La mémoire utilisée sur le GPU doit être libérée manuellement</a:t>
            </a:r>
          </a:p>
          <a:p>
            <a:pPr marL="1371600" lvl="2" indent="-274320">
              <a:spcBef>
                <a:spcPts val="538"/>
              </a:spcBef>
              <a:buClr>
                <a:srgbClr val="FF9933"/>
              </a:buClr>
              <a:buFont typeface="Arial Narrow"/>
              <a:buChar char="•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Fonction « </a:t>
            </a:r>
            <a:r>
              <a:rPr lang="fr-FR" sz="2160" spc="-1" dirty="0" err="1">
                <a:solidFill>
                  <a:srgbClr val="0A3071"/>
                </a:solidFill>
                <a:latin typeface="Arial Narrow"/>
              </a:rPr>
              <a:t>cudaFree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 »</a:t>
            </a:r>
          </a:p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Variables du noyau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Pas de variables statiques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Pour le reste : comme en C++</a:t>
            </a:r>
          </a:p>
        </p:txBody>
      </p:sp>
    </p:spTree>
    <p:extLst>
      <p:ext uri="{BB962C8B-B14F-4D97-AF65-F5344CB8AC3E}">
        <p14:creationId xmlns:p14="http://schemas.microsoft.com/office/powerpoint/2010/main" val="3894196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Vers un vrai calcul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7CB115-3372-A09C-2721-1FC467A413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5" name="TextShape 2"/>
          <p:cNvSpPr txBox="1"/>
          <p:nvPr/>
        </p:nvSpPr>
        <p:spPr>
          <a:xfrm>
            <a:off x="2339897" y="1529634"/>
            <a:ext cx="7512206" cy="4921966"/>
          </a:xfrm>
          <a:prstGeom prst="rect">
            <a:avLst/>
          </a:prstGeom>
          <a:noFill/>
          <a:ln>
            <a:noFill/>
          </a:ln>
        </p:spPr>
        <p:txBody>
          <a:bodyPr lIns="108000" tIns="56160" rIns="108000" bIns="56160">
            <a:normAutofit/>
          </a:bodyPr>
          <a:lstStyle/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Passage d'arguments aux noyaux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Passage d'arguments identique au C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Aucun retour automatique de données</a:t>
            </a:r>
          </a:p>
          <a:p>
            <a:pPr marL="1371600" lvl="2" indent="-274320">
              <a:spcBef>
                <a:spcPts val="538"/>
              </a:spcBef>
              <a:buClr>
                <a:srgbClr val="FF950E"/>
              </a:buClr>
              <a:buFont typeface="Symbol" charset="2"/>
              <a:buChar char="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Noyau forcément de type </a:t>
            </a:r>
            <a:r>
              <a:rPr lang="fr-FR" sz="2160" b="1" spc="-1" dirty="0" err="1">
                <a:solidFill>
                  <a:srgbClr val="0A3071"/>
                </a:solidFill>
                <a:latin typeface="Arial Narrow"/>
              </a:rPr>
              <a:t>void</a:t>
            </a:r>
            <a:endParaRPr lang="fr-FR" sz="2160" spc="-1" dirty="0">
              <a:solidFill>
                <a:srgbClr val="0A3071"/>
              </a:solidFill>
              <a:latin typeface="Arial Narrow"/>
            </a:endParaRPr>
          </a:p>
          <a:p>
            <a:pPr marL="1371600" lvl="2" indent="-274320">
              <a:spcBef>
                <a:spcPts val="538"/>
              </a:spcBef>
              <a:buClr>
                <a:srgbClr val="FF950E"/>
              </a:buClr>
              <a:buFont typeface="Symbol" charset="2"/>
              <a:buChar char="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Pas de passage par référence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Pas de nombre variable d'arguments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endParaRPr lang="fr-FR" sz="2160" spc="-1" dirty="0">
              <a:solidFill>
                <a:srgbClr val="0A3071"/>
              </a:solidFill>
              <a:latin typeface="Arial Narrow"/>
            </a:endParaRPr>
          </a:p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Appel de noyau depuis un noyau</a:t>
            </a:r>
          </a:p>
          <a:p>
            <a:pPr marL="959904" lvl="1" indent="-411264">
              <a:spcBef>
                <a:spcPts val="538"/>
              </a:spcBef>
              <a:buClr>
                <a:srgbClr val="FF950E"/>
              </a:buClr>
              <a:buFont typeface="Wingdings" panose="05000000000000000000" pitchFamily="2" charset="2"/>
              <a:buChar char="§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Possible à partir de CUDA 5.0</a:t>
            </a:r>
            <a:endParaRPr lang="fr-FR" sz="2160" spc="-1" dirty="0">
              <a:solidFill>
                <a:srgbClr val="FF950E"/>
              </a:solidFill>
            </a:endParaRP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endParaRPr lang="fr-FR" sz="2160" spc="-1" dirty="0">
              <a:solidFill>
                <a:srgbClr val="0A3071"/>
              </a:solidFill>
              <a:latin typeface="Arial Narrow"/>
            </a:endParaRPr>
          </a:p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Récursivité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Possible à partir de CUDA 7.0 et architecture Fermi (~2011)</a:t>
            </a:r>
          </a:p>
        </p:txBody>
      </p:sp>
    </p:spTree>
    <p:extLst>
      <p:ext uri="{BB962C8B-B14F-4D97-AF65-F5344CB8AC3E}">
        <p14:creationId xmlns:p14="http://schemas.microsoft.com/office/powerpoint/2010/main" val="3667719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CudaMalloc</a:t>
            </a:r>
            <a:r>
              <a:rPr lang="fr-FR" dirty="0"/>
              <a:t> et </a:t>
            </a:r>
            <a:r>
              <a:rPr lang="fr-FR" dirty="0" err="1"/>
              <a:t>cudaFree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07840E-0E31-F814-1AA8-6B1464FA10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5" name="TextShape 2"/>
          <p:cNvSpPr txBox="1"/>
          <p:nvPr/>
        </p:nvSpPr>
        <p:spPr>
          <a:xfrm>
            <a:off x="1151334" y="1663761"/>
            <a:ext cx="10371024" cy="5400864"/>
          </a:xfrm>
          <a:prstGeom prst="rect">
            <a:avLst/>
          </a:prstGeom>
          <a:noFill/>
          <a:ln>
            <a:noFill/>
          </a:ln>
        </p:spPr>
        <p:txBody>
          <a:bodyPr lIns="108000" tIns="56160" rIns="108000" bIns="56160">
            <a:normAutofit/>
          </a:bodyPr>
          <a:lstStyle/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Allocation de mémoire sur le </a:t>
            </a:r>
            <a:r>
              <a:rPr lang="fr-FR" sz="2160" spc="-1" dirty="0" err="1">
                <a:solidFill>
                  <a:srgbClr val="FF950E"/>
                </a:solidFill>
                <a:latin typeface="Arial"/>
              </a:rPr>
              <a:t>device</a:t>
            </a: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 err="1">
                <a:solidFill>
                  <a:srgbClr val="0A3071"/>
                </a:solidFill>
                <a:latin typeface="Arial narrow"/>
              </a:rPr>
              <a:t>cudaError_t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 </a:t>
            </a:r>
            <a:r>
              <a:rPr lang="fr-FR" sz="2160" b="1" spc="-1" dirty="0" err="1">
                <a:solidFill>
                  <a:srgbClr val="0A3071"/>
                </a:solidFill>
                <a:latin typeface="Arial narrow"/>
              </a:rPr>
              <a:t>cudaMalloc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 ( </a:t>
            </a:r>
            <a:r>
              <a:rPr lang="fr-FR" sz="2160" spc="-1" dirty="0" err="1">
                <a:solidFill>
                  <a:srgbClr val="0A3071"/>
                </a:solidFill>
                <a:latin typeface="Arial narrow"/>
              </a:rPr>
              <a:t>void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 ** </a:t>
            </a:r>
            <a:r>
              <a:rPr lang="fr-FR" sz="2160" spc="-1" dirty="0" err="1">
                <a:solidFill>
                  <a:srgbClr val="0A3071"/>
                </a:solidFill>
                <a:latin typeface="Arial narrow"/>
              </a:rPr>
              <a:t>devPtr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,   </a:t>
            </a:r>
            <a:r>
              <a:rPr lang="fr-FR" sz="2160" spc="-1" dirty="0">
                <a:solidFill>
                  <a:srgbClr val="008000"/>
                </a:solidFill>
                <a:latin typeface="Arial narrow"/>
              </a:rPr>
              <a:t>// Pointeur sur l'adresse du buffer allouée</a:t>
            </a:r>
            <a:endParaRPr lang="fr-FR" sz="2160" spc="-1" dirty="0">
              <a:solidFill>
                <a:srgbClr val="0A3071"/>
              </a:solidFill>
              <a:latin typeface="Arial Narrow"/>
            </a:endParaRP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                                           </a:t>
            </a:r>
            <a:r>
              <a:rPr lang="fr-FR" sz="2160" spc="-1" dirty="0" err="1">
                <a:solidFill>
                  <a:srgbClr val="0A3071"/>
                </a:solidFill>
                <a:latin typeface="Arial narrow"/>
              </a:rPr>
              <a:t>size_t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  size ) ;   </a:t>
            </a:r>
            <a:r>
              <a:rPr lang="fr-FR" sz="2160" spc="-1" dirty="0">
                <a:solidFill>
                  <a:srgbClr val="008000"/>
                </a:solidFill>
                <a:latin typeface="Arial narrow"/>
              </a:rPr>
              <a:t>// Taille du buffer à allouer (</a:t>
            </a:r>
            <a:r>
              <a:rPr lang="fr-FR" sz="2160" b="1" spc="-1" dirty="0">
                <a:solidFill>
                  <a:srgbClr val="008000"/>
                </a:solidFill>
                <a:latin typeface="Arial narrow"/>
              </a:rPr>
              <a:t>en octets</a:t>
            </a:r>
            <a:r>
              <a:rPr lang="fr-FR" sz="2160" spc="-1" dirty="0">
                <a:solidFill>
                  <a:srgbClr val="008000"/>
                </a:solidFill>
                <a:latin typeface="Arial narrow"/>
              </a:rPr>
              <a:t>).</a:t>
            </a:r>
            <a:endParaRPr lang="fr-FR" sz="2160" spc="-1" dirty="0">
              <a:solidFill>
                <a:srgbClr val="0A3071"/>
              </a:solidFill>
              <a:latin typeface="Arial Narrow"/>
            </a:endParaRPr>
          </a:p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Libération d'une zone de mémoire sur le </a:t>
            </a:r>
            <a:r>
              <a:rPr lang="fr-FR" sz="2160" spc="-1" dirty="0" err="1">
                <a:solidFill>
                  <a:srgbClr val="FF950E"/>
                </a:solidFill>
                <a:latin typeface="Arial"/>
              </a:rPr>
              <a:t>device</a:t>
            </a: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 err="1">
                <a:solidFill>
                  <a:srgbClr val="0A3071"/>
                </a:solidFill>
                <a:latin typeface="Arial narrow"/>
              </a:rPr>
              <a:t>cudaError_t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 </a:t>
            </a:r>
            <a:r>
              <a:rPr lang="fr-FR" sz="2160" b="1" spc="-1" dirty="0" err="1">
                <a:solidFill>
                  <a:srgbClr val="0A3071"/>
                </a:solidFill>
                <a:latin typeface="Arial narrow"/>
              </a:rPr>
              <a:t>cudaFree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 ( </a:t>
            </a:r>
            <a:r>
              <a:rPr lang="fr-FR" sz="2160" spc="-1" dirty="0" err="1">
                <a:solidFill>
                  <a:srgbClr val="0A3071"/>
                </a:solidFill>
                <a:latin typeface="Arial narrow"/>
              </a:rPr>
              <a:t>void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 * </a:t>
            </a:r>
            <a:r>
              <a:rPr lang="fr-FR" sz="2160" spc="-1" dirty="0" err="1">
                <a:solidFill>
                  <a:srgbClr val="0A3071"/>
                </a:solidFill>
                <a:latin typeface="Arial narrow"/>
              </a:rPr>
              <a:t>devPtr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) ;     </a:t>
            </a:r>
            <a:r>
              <a:rPr lang="fr-FR" sz="2160" spc="-1" dirty="0">
                <a:solidFill>
                  <a:srgbClr val="008000"/>
                </a:solidFill>
                <a:latin typeface="Arial narrow"/>
              </a:rPr>
              <a:t>// Pointeur sur le buffer à libérer</a:t>
            </a:r>
            <a:endParaRPr lang="fr-FR" sz="2160" spc="-1" dirty="0">
              <a:solidFill>
                <a:srgbClr val="0A3071"/>
              </a:solidFill>
              <a:latin typeface="Arial Narrow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2985600" y="4225770"/>
            <a:ext cx="6220800" cy="204387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r>
              <a:rPr lang="fr-F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 ;</a:t>
            </a:r>
          </a:p>
          <a:p>
            <a:r>
              <a:rPr lang="fr-F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fr-F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F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dataSize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fr-F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F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cudaMalloc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fr-F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data, </a:t>
            </a:r>
            <a:r>
              <a:rPr lang="fr-F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dataSize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r>
              <a:rPr lang="fr-F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cudaFree</a:t>
            </a:r>
            <a:r>
              <a:rPr lang="fr-F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(data) ;</a:t>
            </a:r>
          </a:p>
          <a:p>
            <a:pPr>
              <a:lnSpc>
                <a:spcPct val="100000"/>
              </a:lnSpc>
            </a:pPr>
            <a:endParaRPr lang="fr-FR" sz="1920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505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2"/>
          <p:cNvSpPr txBox="1">
            <a:spLocks noGrp="1"/>
          </p:cNvSpPr>
          <p:nvPr>
            <p:ph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108000" tIns="56160" rIns="108000" bIns="56160">
            <a:normAutofit/>
          </a:bodyPr>
          <a:lstStyle/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Copie de données HOST ↔ </a:t>
            </a:r>
            <a:r>
              <a:rPr lang="fr-FR" sz="2160" spc="-1" dirty="0" err="1">
                <a:solidFill>
                  <a:srgbClr val="FF950E"/>
                </a:solidFill>
                <a:latin typeface="Arial"/>
              </a:rPr>
              <a:t>Device</a:t>
            </a: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791640" lvl="2" indent="0">
              <a:spcBef>
                <a:spcPts val="538"/>
              </a:spcBef>
              <a:buClr>
                <a:srgbClr val="FF950E"/>
              </a:buClr>
              <a:buSzPct val="45000"/>
              <a:buNone/>
            </a:pPr>
            <a:r>
              <a:rPr lang="fr-FR" sz="1980" spc="-1" dirty="0" err="1">
                <a:solidFill>
                  <a:srgbClr val="0A3071"/>
                </a:solidFill>
                <a:latin typeface="Arial Narrow"/>
              </a:rPr>
              <a:t>cudaError_t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</a:t>
            </a:r>
            <a:r>
              <a:rPr lang="fr-FR" sz="1980" b="1" spc="-1" dirty="0" err="1">
                <a:solidFill>
                  <a:srgbClr val="0A3071"/>
                </a:solidFill>
                <a:latin typeface="Arial Narrow"/>
              </a:rPr>
              <a:t>cudaMemcpy</a:t>
            </a:r>
            <a:r>
              <a:rPr lang="fr-FR" sz="1980" b="1" spc="-1" dirty="0">
                <a:solidFill>
                  <a:srgbClr val="0A3071"/>
                </a:solidFill>
                <a:latin typeface="Arial Narrow"/>
              </a:rPr>
              <a:t> 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( </a:t>
            </a:r>
            <a:r>
              <a:rPr lang="fr-FR" sz="1980" spc="-1" dirty="0" err="1">
                <a:solidFill>
                  <a:srgbClr val="0A3071"/>
                </a:solidFill>
                <a:latin typeface="Arial Narrow"/>
              </a:rPr>
              <a:t>void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* dst,            </a:t>
            </a:r>
            <a:r>
              <a:rPr lang="fr-FR" sz="1980" spc="-1" dirty="0">
                <a:solidFill>
                  <a:srgbClr val="008000"/>
                </a:solidFill>
                <a:latin typeface="Arial Narrow"/>
              </a:rPr>
              <a:t>// Adresse du buffer destination</a:t>
            </a:r>
            <a:endParaRPr lang="fr-FR" sz="1980" spc="-1" dirty="0">
              <a:solidFill>
                <a:srgbClr val="0A3071"/>
              </a:solidFill>
              <a:latin typeface="Arial Narrow"/>
            </a:endParaRPr>
          </a:p>
          <a:p>
            <a:pPr marL="791640" lvl="2" indent="0">
              <a:spcBef>
                <a:spcPts val="538"/>
              </a:spcBef>
              <a:buClr>
                <a:srgbClr val="FF950E"/>
              </a:buClr>
              <a:buSzPct val="45000"/>
              <a:buNone/>
            </a:pP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                                             </a:t>
            </a:r>
            <a:r>
              <a:rPr lang="fr-FR" sz="1980" spc="-1" dirty="0" err="1">
                <a:solidFill>
                  <a:srgbClr val="0A3071"/>
                </a:solidFill>
                <a:latin typeface="Arial Narrow"/>
              </a:rPr>
              <a:t>const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</a:t>
            </a:r>
            <a:r>
              <a:rPr lang="fr-FR" sz="1980" spc="-1" dirty="0" err="1">
                <a:solidFill>
                  <a:srgbClr val="0A3071"/>
                </a:solidFill>
                <a:latin typeface="Arial Narrow"/>
              </a:rPr>
              <a:t>void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* </a:t>
            </a:r>
            <a:r>
              <a:rPr lang="fr-FR" sz="1980" spc="-1" dirty="0" err="1">
                <a:solidFill>
                  <a:srgbClr val="0A3071"/>
                </a:solidFill>
                <a:latin typeface="Arial Narrow"/>
              </a:rPr>
              <a:t>src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,  </a:t>
            </a:r>
            <a:r>
              <a:rPr lang="fr-FR" sz="1980" spc="-1" dirty="0">
                <a:solidFill>
                  <a:srgbClr val="008000"/>
                </a:solidFill>
                <a:latin typeface="Arial Narrow"/>
              </a:rPr>
              <a:t>// Adresse du buffer source</a:t>
            </a:r>
            <a:endParaRPr lang="fr-FR" sz="1980" spc="-1" dirty="0">
              <a:solidFill>
                <a:srgbClr val="0A3071"/>
              </a:solidFill>
              <a:latin typeface="Arial Narrow"/>
            </a:endParaRPr>
          </a:p>
          <a:p>
            <a:pPr marL="791640" lvl="2" indent="0">
              <a:spcBef>
                <a:spcPts val="538"/>
              </a:spcBef>
              <a:buClr>
                <a:srgbClr val="FF950E"/>
              </a:buClr>
              <a:buSzPct val="45000"/>
              <a:buNone/>
            </a:pP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                                             </a:t>
            </a:r>
            <a:r>
              <a:rPr lang="fr-FR" sz="1980" spc="-1" dirty="0" err="1">
                <a:solidFill>
                  <a:srgbClr val="0A3071"/>
                </a:solidFill>
                <a:latin typeface="Arial Narrow"/>
              </a:rPr>
              <a:t>size_t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count,       </a:t>
            </a:r>
            <a:r>
              <a:rPr lang="fr-FR" sz="1980" spc="-1" dirty="0">
                <a:solidFill>
                  <a:srgbClr val="008000"/>
                </a:solidFill>
                <a:latin typeface="Arial Narrow"/>
              </a:rPr>
              <a:t>// Taille des données à transférer (octets)</a:t>
            </a:r>
            <a:endParaRPr lang="fr-FR" sz="1980" spc="-1" dirty="0">
              <a:solidFill>
                <a:srgbClr val="0A3071"/>
              </a:solidFill>
              <a:latin typeface="Arial Narrow"/>
            </a:endParaRPr>
          </a:p>
          <a:p>
            <a:pPr marL="791640" lvl="2" indent="0">
              <a:spcBef>
                <a:spcPts val="538"/>
              </a:spcBef>
              <a:buClr>
                <a:srgbClr val="FF950E"/>
              </a:buClr>
              <a:buSzPct val="45000"/>
              <a:buNone/>
            </a:pP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                                             </a:t>
            </a:r>
            <a:r>
              <a:rPr lang="fr-FR" sz="1980" spc="-1" dirty="0" err="1">
                <a:solidFill>
                  <a:srgbClr val="0A3071"/>
                </a:solidFill>
                <a:latin typeface="Arial Narrow"/>
              </a:rPr>
              <a:t>enum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</a:t>
            </a:r>
            <a:r>
              <a:rPr lang="fr-FR" sz="1980" spc="-1" dirty="0" err="1">
                <a:solidFill>
                  <a:srgbClr val="0A3071"/>
                </a:solidFill>
                <a:latin typeface="Arial Narrow"/>
              </a:rPr>
              <a:t>cudaMemcpyKind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</a:t>
            </a:r>
            <a:r>
              <a:rPr lang="fr-FR" sz="1980" spc="-1" dirty="0" err="1">
                <a:solidFill>
                  <a:srgbClr val="0A3071"/>
                </a:solidFill>
                <a:latin typeface="Arial Narrow"/>
              </a:rPr>
              <a:t>kind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) ;   </a:t>
            </a:r>
            <a:r>
              <a:rPr lang="fr-FR" sz="1980" spc="-1" dirty="0">
                <a:solidFill>
                  <a:srgbClr val="008000"/>
                </a:solidFill>
                <a:latin typeface="Arial Narrow"/>
              </a:rPr>
              <a:t>// Sens de la copie</a:t>
            </a:r>
            <a:endParaRPr lang="fr-FR" sz="1980" spc="-1" dirty="0">
              <a:solidFill>
                <a:srgbClr val="0A3071"/>
              </a:solidFill>
              <a:latin typeface="Arial Narrow"/>
            </a:endParaRPr>
          </a:p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Type de copie</a:t>
            </a:r>
          </a:p>
          <a:p>
            <a:pPr marL="791640" lvl="2" indent="0">
              <a:spcBef>
                <a:spcPts val="538"/>
              </a:spcBef>
              <a:buClr>
                <a:srgbClr val="FF950E"/>
              </a:buClr>
              <a:buSzPct val="45000"/>
              <a:buNone/>
            </a:pPr>
            <a:r>
              <a:rPr lang="fr-FR" sz="1980" spc="-1" dirty="0" err="1">
                <a:solidFill>
                  <a:srgbClr val="0A3071"/>
                </a:solidFill>
                <a:latin typeface="Arial Narrow"/>
              </a:rPr>
              <a:t>enum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</a:t>
            </a:r>
            <a:r>
              <a:rPr lang="fr-FR" sz="1980" b="1" spc="-1" dirty="0" err="1">
                <a:solidFill>
                  <a:srgbClr val="0A3071"/>
                </a:solidFill>
                <a:latin typeface="Arial Narrow"/>
              </a:rPr>
              <a:t>cudaMemcpyKind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{</a:t>
            </a:r>
          </a:p>
          <a:p>
            <a:pPr marL="791640" lvl="2" indent="0">
              <a:spcBef>
                <a:spcPts val="538"/>
              </a:spcBef>
              <a:buClr>
                <a:srgbClr val="FF950E"/>
              </a:buClr>
              <a:buSzPct val="45000"/>
              <a:buNone/>
            </a:pP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         </a:t>
            </a:r>
            <a:r>
              <a:rPr lang="fr-FR" sz="1980" spc="-1" dirty="0" err="1">
                <a:solidFill>
                  <a:srgbClr val="0A3071"/>
                </a:solidFill>
                <a:latin typeface="Arial Narrow"/>
              </a:rPr>
              <a:t>cudaMemcpyHostToHost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,</a:t>
            </a:r>
          </a:p>
          <a:p>
            <a:pPr marL="791640" lvl="2" indent="0">
              <a:spcBef>
                <a:spcPts val="538"/>
              </a:spcBef>
              <a:buClr>
                <a:srgbClr val="FF950E"/>
              </a:buClr>
              <a:buSzPct val="45000"/>
              <a:buNone/>
            </a:pP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         </a:t>
            </a:r>
            <a:r>
              <a:rPr lang="fr-FR" sz="1980" b="1" spc="-1" dirty="0" err="1">
                <a:solidFill>
                  <a:srgbClr val="0A3071"/>
                </a:solidFill>
                <a:latin typeface="Arial Narrow"/>
              </a:rPr>
              <a:t>cudaMemcpyHostToDevice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,</a:t>
            </a:r>
          </a:p>
          <a:p>
            <a:pPr marL="791640" lvl="2" indent="0">
              <a:spcBef>
                <a:spcPts val="538"/>
              </a:spcBef>
              <a:buClr>
                <a:srgbClr val="FF950E"/>
              </a:buClr>
              <a:buSzPct val="45000"/>
              <a:buNone/>
            </a:pP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         </a:t>
            </a:r>
            <a:r>
              <a:rPr lang="fr-FR" sz="1980" b="1" spc="-1" dirty="0" err="1">
                <a:solidFill>
                  <a:srgbClr val="0A3071"/>
                </a:solidFill>
                <a:latin typeface="Arial Narrow"/>
              </a:rPr>
              <a:t>cudaMemcpyDeviceToHost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,</a:t>
            </a:r>
          </a:p>
          <a:p>
            <a:pPr marL="791640" lvl="2" indent="0">
              <a:spcBef>
                <a:spcPts val="538"/>
              </a:spcBef>
              <a:buClr>
                <a:srgbClr val="FF950E"/>
              </a:buClr>
              <a:buSzPct val="45000"/>
              <a:buNone/>
            </a:pP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         </a:t>
            </a:r>
            <a:r>
              <a:rPr lang="fr-FR" sz="1980" spc="-1" dirty="0" err="1">
                <a:solidFill>
                  <a:srgbClr val="0A3071"/>
                </a:solidFill>
                <a:latin typeface="Arial Narrow"/>
              </a:rPr>
              <a:t>cudaMemcpyDeviceToDevice</a:t>
            </a: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,</a:t>
            </a:r>
          </a:p>
          <a:p>
            <a:pPr marL="791640" lvl="2" indent="0">
              <a:spcBef>
                <a:spcPts val="538"/>
              </a:spcBef>
              <a:buClr>
                <a:srgbClr val="FF950E"/>
              </a:buClr>
              <a:buSzPct val="45000"/>
              <a:buNone/>
            </a:pP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          </a:t>
            </a:r>
            <a:r>
              <a:rPr lang="fr-FR" sz="1980" spc="-1" dirty="0" err="1">
                <a:solidFill>
                  <a:srgbClr val="0A3071"/>
                </a:solidFill>
                <a:latin typeface="Arial Narrow"/>
              </a:rPr>
              <a:t>cudaMemcpyDefault</a:t>
            </a:r>
            <a:endParaRPr lang="fr-FR" sz="1980" spc="-1" dirty="0">
              <a:solidFill>
                <a:srgbClr val="0A3071"/>
              </a:solidFill>
              <a:latin typeface="Arial Narrow"/>
            </a:endParaRPr>
          </a:p>
          <a:p>
            <a:pPr marL="791640" lvl="2" indent="0">
              <a:spcBef>
                <a:spcPts val="538"/>
              </a:spcBef>
              <a:buClr>
                <a:srgbClr val="FF950E"/>
              </a:buClr>
              <a:buSzPct val="45000"/>
              <a:buNone/>
            </a:pPr>
            <a:r>
              <a:rPr lang="fr-FR" sz="1980" spc="-1" dirty="0">
                <a:solidFill>
                  <a:srgbClr val="0A3071"/>
                </a:solidFill>
                <a:latin typeface="Arial Narrow"/>
              </a:rPr>
              <a:t>} ;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cudaMemcpy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AF1A10-8DD7-2BBA-767A-204BD8CF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6923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Somme de 2 entiers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914845-2EA2-2D0B-A007-B30F4C4318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5" name="CustomShape 2"/>
          <p:cNvSpPr/>
          <p:nvPr/>
        </p:nvSpPr>
        <p:spPr>
          <a:xfrm>
            <a:off x="4840423" y="1090201"/>
            <a:ext cx="6652368" cy="428310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 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cudaMalloc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) 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&lt;&lt;&lt;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 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cudaMemcpy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c,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cudaMemcpyDeviceToHost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 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cudaFree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 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ustomShape 3"/>
          <p:cNvSpPr/>
          <p:nvPr/>
        </p:nvSpPr>
        <p:spPr>
          <a:xfrm>
            <a:off x="4840855" y="5449298"/>
            <a:ext cx="6651936" cy="110900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9360">
            <a:solidFill>
              <a:srgbClr val="000000"/>
            </a:solidFill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__global__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c)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 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CustomShape 17"/>
          <p:cNvSpPr/>
          <p:nvPr/>
        </p:nvSpPr>
        <p:spPr>
          <a:xfrm>
            <a:off x="1300624" y="3148474"/>
            <a:ext cx="2238890" cy="55398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6E6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>
            <a:noAutofit/>
          </a:bodyPr>
          <a:lstStyle/>
          <a:p>
            <a:r>
              <a:rPr lang="fr-FR" sz="1440" spc="-1" dirty="0">
                <a:solidFill>
                  <a:srgbClr val="000000"/>
                </a:solidFill>
                <a:latin typeface="Arial"/>
              </a:rPr>
              <a:t>Attente implicite de la</a:t>
            </a:r>
          </a:p>
          <a:p>
            <a:r>
              <a:rPr lang="fr-FR" sz="1440" spc="-1" dirty="0">
                <a:solidFill>
                  <a:srgbClr val="000000"/>
                </a:solidFill>
                <a:latin typeface="Arial"/>
              </a:rPr>
              <a:t>terminaison du noyau</a:t>
            </a:r>
          </a:p>
        </p:txBody>
      </p:sp>
      <p:sp>
        <p:nvSpPr>
          <p:cNvPr id="21" name="Line 18"/>
          <p:cNvSpPr/>
          <p:nvPr/>
        </p:nvSpPr>
        <p:spPr>
          <a:xfrm>
            <a:off x="3539514" y="3425466"/>
            <a:ext cx="1652382" cy="88288"/>
          </a:xfrm>
          <a:prstGeom prst="line">
            <a:avLst/>
          </a:prstGeom>
          <a:ln w="9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2" name="Group 19"/>
          <p:cNvGrpSpPr/>
          <p:nvPr/>
        </p:nvGrpSpPr>
        <p:grpSpPr>
          <a:xfrm>
            <a:off x="958297" y="1827239"/>
            <a:ext cx="4233599" cy="682363"/>
            <a:chOff x="2376000" y="792000"/>
            <a:chExt cx="4102415" cy="568636"/>
          </a:xfrm>
        </p:grpSpPr>
        <p:sp>
          <p:nvSpPr>
            <p:cNvPr id="23" name="CustomShape 20"/>
            <p:cNvSpPr/>
            <p:nvPr/>
          </p:nvSpPr>
          <p:spPr>
            <a:xfrm>
              <a:off x="2376000" y="792000"/>
              <a:ext cx="3528000" cy="50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>
              <a:noAutofit/>
            </a:bodyPr>
            <a:lstStyle/>
            <a:p>
              <a:r>
                <a:rPr lang="fr-FR" sz="1440" spc="-1" dirty="0">
                  <a:solidFill>
                    <a:srgbClr val="000000"/>
                  </a:solidFill>
                  <a:latin typeface="Arial"/>
                </a:rPr>
                <a:t>Bonne pratique : préfixer les variables</a:t>
              </a:r>
            </a:p>
            <a:p>
              <a:r>
                <a:rPr lang="fr-FR" sz="1440" spc="-1" dirty="0">
                  <a:solidFill>
                    <a:srgbClr val="000000"/>
                  </a:solidFill>
                  <a:latin typeface="Arial"/>
                </a:rPr>
                <a:t>pointant sur des buffers GPU par « dev_ »</a:t>
              </a:r>
            </a:p>
          </p:txBody>
        </p:sp>
        <p:sp>
          <p:nvSpPr>
            <p:cNvPr id="24" name="Line 21"/>
            <p:cNvSpPr/>
            <p:nvPr/>
          </p:nvSpPr>
          <p:spPr>
            <a:xfrm>
              <a:off x="5904000" y="1066988"/>
              <a:ext cx="574415" cy="293648"/>
            </a:xfrm>
            <a:prstGeom prst="line">
              <a:avLst/>
            </a:prstGeom>
            <a:ln w="936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320139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Renverser un vecteur 1/2 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3"/>
          </p:nvPr>
        </p:nvSpPr>
        <p:spPr>
          <a:xfrm>
            <a:off x="6534150" y="1248039"/>
            <a:ext cx="5162550" cy="2003162"/>
          </a:xfrm>
        </p:spPr>
        <p:txBody>
          <a:bodyPr>
            <a:normAutofit/>
          </a:bodyPr>
          <a:lstStyle/>
          <a:p>
            <a:r>
              <a:rPr lang="fr-FR" sz="1800" dirty="0"/>
              <a:t>Renverser un vecteur de taille N à l’aide du GPU</a:t>
            </a:r>
          </a:p>
          <a:p>
            <a:r>
              <a:rPr lang="fr-FR" sz="1800" dirty="0"/>
              <a:t>Lancer le projet </a:t>
            </a:r>
            <a:r>
              <a:rPr lang="fr-FR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Reverse_cud</a:t>
            </a:r>
            <a:r>
              <a:rPr lang="fr-FR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</a:t>
            </a:r>
          </a:p>
          <a:p>
            <a:r>
              <a:rPr lang="fr-FR" sz="1800" dirty="0"/>
              <a:t>Implémenter les parties manquantes « TODO »</a:t>
            </a:r>
          </a:p>
          <a:p>
            <a:endParaRPr lang="fr-FR" sz="1800" dirty="0"/>
          </a:p>
          <a:p>
            <a:endParaRPr lang="fr-FR" sz="1800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4294967295"/>
          </p:nvPr>
        </p:nvSpPr>
        <p:spPr>
          <a:xfrm>
            <a:off x="6551417" y="2855731"/>
            <a:ext cx="2087629" cy="1604818"/>
          </a:xfrm>
        </p:spPr>
        <p:txBody>
          <a:bodyPr>
            <a:normAutofit/>
          </a:bodyPr>
          <a:lstStyle/>
          <a:p>
            <a:r>
              <a:rPr lang="fr-FR" sz="1800" dirty="0" err="1"/>
              <a:t>cudaMalloc</a:t>
            </a:r>
            <a:endParaRPr lang="fr-FR" sz="1800" dirty="0"/>
          </a:p>
          <a:p>
            <a:r>
              <a:rPr lang="fr-FR" sz="1800" dirty="0" err="1"/>
              <a:t>cudaMemcpy</a:t>
            </a:r>
            <a:endParaRPr lang="fr-FR" sz="1800" dirty="0"/>
          </a:p>
          <a:p>
            <a:r>
              <a:rPr lang="fr-FR" sz="1800" dirty="0" err="1"/>
              <a:t>cudaFree</a:t>
            </a:r>
            <a:endParaRPr lang="fr-FR" sz="1800" dirty="0"/>
          </a:p>
          <a:p>
            <a:endParaRPr lang="fr-FR" sz="6600" dirty="0"/>
          </a:p>
          <a:p>
            <a:endParaRPr lang="fr-FR" sz="6600" dirty="0"/>
          </a:p>
          <a:p>
            <a:endParaRPr lang="fr-FR" sz="6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244263" y="6157913"/>
            <a:ext cx="947737" cy="365125"/>
          </a:xfrm>
        </p:spPr>
        <p:txBody>
          <a:bodyPr/>
          <a:lstStyle/>
          <a:p>
            <a:fld id="{D57F1E4F-1CFF-5643-939E-217C01CDF565}" type="slidenum">
              <a:rPr lang="fr-FR" sz="1920"/>
              <a:pPr/>
              <a:t>15</a:t>
            </a:fld>
            <a:endParaRPr lang="fr-FR" sz="1920"/>
          </a:p>
        </p:txBody>
      </p:sp>
      <p:sp>
        <p:nvSpPr>
          <p:cNvPr id="3" name="Espace réservé du texte 8">
            <a:extLst>
              <a:ext uri="{FF2B5EF4-FFF2-40B4-BE49-F238E27FC236}">
                <a16:creationId xmlns:a16="http://schemas.microsoft.com/office/drawing/2014/main" id="{08C1FBF8-5061-0D95-5880-5D50565386BF}"/>
              </a:ext>
            </a:extLst>
          </p:cNvPr>
          <p:cNvSpPr txBox="1">
            <a:spLocks/>
          </p:cNvSpPr>
          <p:nvPr/>
        </p:nvSpPr>
        <p:spPr>
          <a:xfrm>
            <a:off x="6096000" y="697177"/>
            <a:ext cx="6096000" cy="446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Objectif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D10E7A0E-20FA-AA3C-ACD2-DAD0C4678880}"/>
              </a:ext>
            </a:extLst>
          </p:cNvPr>
          <p:cNvSpPr txBox="1">
            <a:spLocks/>
          </p:cNvSpPr>
          <p:nvPr/>
        </p:nvSpPr>
        <p:spPr>
          <a:xfrm>
            <a:off x="6171231" y="2474900"/>
            <a:ext cx="6096000" cy="446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Outils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F412F14-4B3A-011D-9F36-C166DCCD59AC}"/>
              </a:ext>
            </a:extLst>
          </p:cNvPr>
          <p:cNvGrpSpPr/>
          <p:nvPr/>
        </p:nvGrpSpPr>
        <p:grpSpPr>
          <a:xfrm>
            <a:off x="7156165" y="3936430"/>
            <a:ext cx="4684381" cy="2660313"/>
            <a:chOff x="539280" y="3343428"/>
            <a:chExt cx="8448480" cy="2783904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E77A5261-2E99-6EA7-AEFB-85429146379C}"/>
                </a:ext>
              </a:extLst>
            </p:cNvPr>
            <p:cNvGrpSpPr/>
            <p:nvPr/>
          </p:nvGrpSpPr>
          <p:grpSpPr>
            <a:xfrm>
              <a:off x="4608000" y="3744000"/>
              <a:ext cx="2592000" cy="782870"/>
              <a:chOff x="4608000" y="3744000"/>
              <a:chExt cx="2592000" cy="782870"/>
            </a:xfrm>
          </p:grpSpPr>
          <p:sp>
            <p:nvSpPr>
              <p:cNvPr id="57" name="CustomShape 4">
                <a:extLst>
                  <a:ext uri="{FF2B5EF4-FFF2-40B4-BE49-F238E27FC236}">
                    <a16:creationId xmlns:a16="http://schemas.microsoft.com/office/drawing/2014/main" id="{9543A992-2FAF-D94E-65E7-D515227D028B}"/>
                  </a:ext>
                </a:extLst>
              </p:cNvPr>
              <p:cNvSpPr/>
              <p:nvPr/>
            </p:nvSpPr>
            <p:spPr>
              <a:xfrm>
                <a:off x="4608000" y="3744000"/>
                <a:ext cx="2592000" cy="418320"/>
              </a:xfrm>
              <a:prstGeom prst="rect">
                <a:avLst/>
              </a:prstGeom>
              <a:solidFill>
                <a:srgbClr val="AECF00"/>
              </a:solidFill>
              <a:ln>
                <a:solidFill>
                  <a:srgbClr val="80808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" name="CustomShape 5">
                <a:extLst>
                  <a:ext uri="{FF2B5EF4-FFF2-40B4-BE49-F238E27FC236}">
                    <a16:creationId xmlns:a16="http://schemas.microsoft.com/office/drawing/2014/main" id="{81E9DBDD-0B33-9C4A-8157-07F17A209077}"/>
                  </a:ext>
                </a:extLst>
              </p:cNvPr>
              <p:cNvSpPr/>
              <p:nvPr/>
            </p:nvSpPr>
            <p:spPr>
              <a:xfrm>
                <a:off x="495468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1</a:t>
                </a:r>
              </a:p>
            </p:txBody>
          </p:sp>
          <p:sp>
            <p:nvSpPr>
              <p:cNvPr id="59" name="CustomShape 6">
                <a:extLst>
                  <a:ext uri="{FF2B5EF4-FFF2-40B4-BE49-F238E27FC236}">
                    <a16:creationId xmlns:a16="http://schemas.microsoft.com/office/drawing/2014/main" id="{3134E9C2-1B2A-0558-641A-52CA10E53656}"/>
                  </a:ext>
                </a:extLst>
              </p:cNvPr>
              <p:cNvSpPr/>
              <p:nvPr/>
            </p:nvSpPr>
            <p:spPr>
              <a:xfrm>
                <a:off x="519336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2</a:t>
                </a:r>
              </a:p>
            </p:txBody>
          </p:sp>
          <p:sp>
            <p:nvSpPr>
              <p:cNvPr id="60" name="CustomShape 7">
                <a:extLst>
                  <a:ext uri="{FF2B5EF4-FFF2-40B4-BE49-F238E27FC236}">
                    <a16:creationId xmlns:a16="http://schemas.microsoft.com/office/drawing/2014/main" id="{AE981637-3F1C-D155-BB6E-A951DEB0A6B7}"/>
                  </a:ext>
                </a:extLst>
              </p:cNvPr>
              <p:cNvSpPr/>
              <p:nvPr/>
            </p:nvSpPr>
            <p:spPr>
              <a:xfrm>
                <a:off x="543204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3</a:t>
                </a:r>
              </a:p>
            </p:txBody>
          </p:sp>
          <p:sp>
            <p:nvSpPr>
              <p:cNvPr id="61" name="CustomShape 8">
                <a:extLst>
                  <a:ext uri="{FF2B5EF4-FFF2-40B4-BE49-F238E27FC236}">
                    <a16:creationId xmlns:a16="http://schemas.microsoft.com/office/drawing/2014/main" id="{650670B1-43B0-6F16-5F45-D6AB789618FB}"/>
                  </a:ext>
                </a:extLst>
              </p:cNvPr>
              <p:cNvSpPr/>
              <p:nvPr/>
            </p:nvSpPr>
            <p:spPr>
              <a:xfrm>
                <a:off x="471600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0</a:t>
                </a:r>
              </a:p>
            </p:txBody>
          </p:sp>
          <p:sp>
            <p:nvSpPr>
              <p:cNvPr id="62" name="CustomShape 9">
                <a:extLst>
                  <a:ext uri="{FF2B5EF4-FFF2-40B4-BE49-F238E27FC236}">
                    <a16:creationId xmlns:a16="http://schemas.microsoft.com/office/drawing/2014/main" id="{9DCE89CF-1E63-BAD5-39E1-9545F941F252}"/>
                  </a:ext>
                </a:extLst>
              </p:cNvPr>
              <p:cNvSpPr/>
              <p:nvPr/>
            </p:nvSpPr>
            <p:spPr>
              <a:xfrm>
                <a:off x="590400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5</a:t>
                </a:r>
              </a:p>
            </p:txBody>
          </p:sp>
          <p:sp>
            <p:nvSpPr>
              <p:cNvPr id="63" name="CustomShape 10">
                <a:extLst>
                  <a:ext uri="{FF2B5EF4-FFF2-40B4-BE49-F238E27FC236}">
                    <a16:creationId xmlns:a16="http://schemas.microsoft.com/office/drawing/2014/main" id="{A847F9CA-D21E-2898-3CCA-C0F3941F3568}"/>
                  </a:ext>
                </a:extLst>
              </p:cNvPr>
              <p:cNvSpPr/>
              <p:nvPr/>
            </p:nvSpPr>
            <p:spPr>
              <a:xfrm>
                <a:off x="614268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6</a:t>
                </a:r>
              </a:p>
            </p:txBody>
          </p:sp>
          <p:sp>
            <p:nvSpPr>
              <p:cNvPr id="64" name="CustomShape 11">
                <a:extLst>
                  <a:ext uri="{FF2B5EF4-FFF2-40B4-BE49-F238E27FC236}">
                    <a16:creationId xmlns:a16="http://schemas.microsoft.com/office/drawing/2014/main" id="{AFE0E74F-EA71-20E0-BB45-621FCA8CEED6}"/>
                  </a:ext>
                </a:extLst>
              </p:cNvPr>
              <p:cNvSpPr/>
              <p:nvPr/>
            </p:nvSpPr>
            <p:spPr>
              <a:xfrm>
                <a:off x="638136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7</a:t>
                </a:r>
              </a:p>
            </p:txBody>
          </p:sp>
          <p:sp>
            <p:nvSpPr>
              <p:cNvPr id="65" name="CustomShape 12">
                <a:extLst>
                  <a:ext uri="{FF2B5EF4-FFF2-40B4-BE49-F238E27FC236}">
                    <a16:creationId xmlns:a16="http://schemas.microsoft.com/office/drawing/2014/main" id="{425FC425-ECF0-E332-5517-C93DF7E1217E}"/>
                  </a:ext>
                </a:extLst>
              </p:cNvPr>
              <p:cNvSpPr/>
              <p:nvPr/>
            </p:nvSpPr>
            <p:spPr>
              <a:xfrm>
                <a:off x="566532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4</a:t>
                </a:r>
              </a:p>
            </p:txBody>
          </p:sp>
          <p:sp>
            <p:nvSpPr>
              <p:cNvPr id="66" name="CustomShape 13">
                <a:extLst>
                  <a:ext uri="{FF2B5EF4-FFF2-40B4-BE49-F238E27FC236}">
                    <a16:creationId xmlns:a16="http://schemas.microsoft.com/office/drawing/2014/main" id="{5615511F-8433-E12E-43B5-A2BE11745773}"/>
                  </a:ext>
                </a:extLst>
              </p:cNvPr>
              <p:cNvSpPr/>
              <p:nvPr/>
            </p:nvSpPr>
            <p:spPr>
              <a:xfrm>
                <a:off x="685872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9</a:t>
                </a:r>
              </a:p>
            </p:txBody>
          </p:sp>
          <p:sp>
            <p:nvSpPr>
              <p:cNvPr id="67" name="CustomShape 14">
                <a:extLst>
                  <a:ext uri="{FF2B5EF4-FFF2-40B4-BE49-F238E27FC236}">
                    <a16:creationId xmlns:a16="http://schemas.microsoft.com/office/drawing/2014/main" id="{62702E6A-BB13-BFCA-B95F-C6792D1A8F7E}"/>
                  </a:ext>
                </a:extLst>
              </p:cNvPr>
              <p:cNvSpPr/>
              <p:nvPr/>
            </p:nvSpPr>
            <p:spPr>
              <a:xfrm>
                <a:off x="662004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8</a:t>
                </a:r>
              </a:p>
            </p:txBody>
          </p:sp>
          <p:sp>
            <p:nvSpPr>
              <p:cNvPr id="68" name="TextShape 15">
                <a:extLst>
                  <a:ext uri="{FF2B5EF4-FFF2-40B4-BE49-F238E27FC236}">
                    <a16:creationId xmlns:a16="http://schemas.microsoft.com/office/drawing/2014/main" id="{4A6B6F8C-1596-AC63-F5AC-44A9AF402B9F}"/>
                  </a:ext>
                </a:extLst>
              </p:cNvPr>
              <p:cNvSpPr txBox="1"/>
              <p:nvPr/>
            </p:nvSpPr>
            <p:spPr>
              <a:xfrm>
                <a:off x="5020605" y="4193151"/>
                <a:ext cx="1890676" cy="333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>
                <a:noAutofit/>
              </a:bodyPr>
              <a:lstStyle/>
              <a:p>
                <a:r>
                  <a:rPr lang="fr-FR" sz="1000" b="0" strike="noStrike" spc="-1" dirty="0" err="1">
                    <a:solidFill>
                      <a:srgbClr val="000000"/>
                    </a:solidFill>
                    <a:latin typeface="Arial"/>
                  </a:rPr>
                  <a:t>dev_dataIn</a:t>
                </a:r>
                <a:endParaRPr lang="fr-FR" sz="1000" b="0" strike="noStrike" spc="-1" dirty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8" name="Group 16">
              <a:extLst>
                <a:ext uri="{FF2B5EF4-FFF2-40B4-BE49-F238E27FC236}">
                  <a16:creationId xmlns:a16="http://schemas.microsoft.com/office/drawing/2014/main" id="{8AAD629B-9AE1-9199-3522-D2EC8837032B}"/>
                </a:ext>
              </a:extLst>
            </p:cNvPr>
            <p:cNvGrpSpPr/>
            <p:nvPr/>
          </p:nvGrpSpPr>
          <p:grpSpPr>
            <a:xfrm>
              <a:off x="539640" y="3744000"/>
              <a:ext cx="2830211" cy="807612"/>
              <a:chOff x="539640" y="3744000"/>
              <a:chExt cx="2830211" cy="807612"/>
            </a:xfrm>
          </p:grpSpPr>
          <p:sp>
            <p:nvSpPr>
              <p:cNvPr id="45" name="CustomShape 17">
                <a:extLst>
                  <a:ext uri="{FF2B5EF4-FFF2-40B4-BE49-F238E27FC236}">
                    <a16:creationId xmlns:a16="http://schemas.microsoft.com/office/drawing/2014/main" id="{7B3AFB7C-75FE-9E71-4BB4-880C0CD68869}"/>
                  </a:ext>
                </a:extLst>
              </p:cNvPr>
              <p:cNvSpPr/>
              <p:nvPr/>
            </p:nvSpPr>
            <p:spPr>
              <a:xfrm>
                <a:off x="539640" y="3744000"/>
                <a:ext cx="2592000" cy="418320"/>
              </a:xfrm>
              <a:prstGeom prst="rect">
                <a:avLst/>
              </a:prstGeom>
              <a:solidFill>
                <a:srgbClr val="0084D1"/>
              </a:solidFill>
              <a:ln>
                <a:solidFill>
                  <a:srgbClr val="80808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6" name="CustomShape 18">
                <a:extLst>
                  <a:ext uri="{FF2B5EF4-FFF2-40B4-BE49-F238E27FC236}">
                    <a16:creationId xmlns:a16="http://schemas.microsoft.com/office/drawing/2014/main" id="{90FA0613-BB19-B277-92B0-42BA349CB525}"/>
                  </a:ext>
                </a:extLst>
              </p:cNvPr>
              <p:cNvSpPr/>
              <p:nvPr/>
            </p:nvSpPr>
            <p:spPr>
              <a:xfrm>
                <a:off x="88632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1</a:t>
                </a:r>
              </a:p>
            </p:txBody>
          </p:sp>
          <p:sp>
            <p:nvSpPr>
              <p:cNvPr id="47" name="CustomShape 19">
                <a:extLst>
                  <a:ext uri="{FF2B5EF4-FFF2-40B4-BE49-F238E27FC236}">
                    <a16:creationId xmlns:a16="http://schemas.microsoft.com/office/drawing/2014/main" id="{3EB1765F-26D8-2FA7-9878-F1A7F607A280}"/>
                  </a:ext>
                </a:extLst>
              </p:cNvPr>
              <p:cNvSpPr/>
              <p:nvPr/>
            </p:nvSpPr>
            <p:spPr>
              <a:xfrm>
                <a:off x="112500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2</a:t>
                </a:r>
              </a:p>
            </p:txBody>
          </p:sp>
          <p:sp>
            <p:nvSpPr>
              <p:cNvPr id="48" name="CustomShape 20">
                <a:extLst>
                  <a:ext uri="{FF2B5EF4-FFF2-40B4-BE49-F238E27FC236}">
                    <a16:creationId xmlns:a16="http://schemas.microsoft.com/office/drawing/2014/main" id="{A97C9E42-DD05-3A9C-52D9-97428C54AA12}"/>
                  </a:ext>
                </a:extLst>
              </p:cNvPr>
              <p:cNvSpPr/>
              <p:nvPr/>
            </p:nvSpPr>
            <p:spPr>
              <a:xfrm>
                <a:off x="136368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3</a:t>
                </a:r>
              </a:p>
            </p:txBody>
          </p:sp>
          <p:sp>
            <p:nvSpPr>
              <p:cNvPr id="49" name="CustomShape 21">
                <a:extLst>
                  <a:ext uri="{FF2B5EF4-FFF2-40B4-BE49-F238E27FC236}">
                    <a16:creationId xmlns:a16="http://schemas.microsoft.com/office/drawing/2014/main" id="{BB06947E-F7C2-F258-DEF9-51FE5EFEDD1C}"/>
                  </a:ext>
                </a:extLst>
              </p:cNvPr>
              <p:cNvSpPr/>
              <p:nvPr/>
            </p:nvSpPr>
            <p:spPr>
              <a:xfrm>
                <a:off x="64764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0</a:t>
                </a:r>
              </a:p>
            </p:txBody>
          </p:sp>
          <p:sp>
            <p:nvSpPr>
              <p:cNvPr id="50" name="CustomShape 22">
                <a:extLst>
                  <a:ext uri="{FF2B5EF4-FFF2-40B4-BE49-F238E27FC236}">
                    <a16:creationId xmlns:a16="http://schemas.microsoft.com/office/drawing/2014/main" id="{30DB6406-35E0-F2A0-4B72-03D4D1449358}"/>
                  </a:ext>
                </a:extLst>
              </p:cNvPr>
              <p:cNvSpPr/>
              <p:nvPr/>
            </p:nvSpPr>
            <p:spPr>
              <a:xfrm>
                <a:off x="183564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5</a:t>
                </a:r>
              </a:p>
            </p:txBody>
          </p:sp>
          <p:sp>
            <p:nvSpPr>
              <p:cNvPr id="51" name="CustomShape 23">
                <a:extLst>
                  <a:ext uri="{FF2B5EF4-FFF2-40B4-BE49-F238E27FC236}">
                    <a16:creationId xmlns:a16="http://schemas.microsoft.com/office/drawing/2014/main" id="{0C0F9493-047F-767B-65C7-90CC010AD805}"/>
                  </a:ext>
                </a:extLst>
              </p:cNvPr>
              <p:cNvSpPr/>
              <p:nvPr/>
            </p:nvSpPr>
            <p:spPr>
              <a:xfrm>
                <a:off x="207432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6</a:t>
                </a:r>
              </a:p>
            </p:txBody>
          </p:sp>
          <p:sp>
            <p:nvSpPr>
              <p:cNvPr id="52" name="CustomShape 24">
                <a:extLst>
                  <a:ext uri="{FF2B5EF4-FFF2-40B4-BE49-F238E27FC236}">
                    <a16:creationId xmlns:a16="http://schemas.microsoft.com/office/drawing/2014/main" id="{B26E1E88-7692-71E9-ACE7-1633BE2C0E48}"/>
                  </a:ext>
                </a:extLst>
              </p:cNvPr>
              <p:cNvSpPr/>
              <p:nvPr/>
            </p:nvSpPr>
            <p:spPr>
              <a:xfrm>
                <a:off x="231300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7</a:t>
                </a:r>
              </a:p>
            </p:txBody>
          </p:sp>
          <p:sp>
            <p:nvSpPr>
              <p:cNvPr id="53" name="CustomShape 25">
                <a:extLst>
                  <a:ext uri="{FF2B5EF4-FFF2-40B4-BE49-F238E27FC236}">
                    <a16:creationId xmlns:a16="http://schemas.microsoft.com/office/drawing/2014/main" id="{64963330-6E18-86B7-2314-92E3B3EF9984}"/>
                  </a:ext>
                </a:extLst>
              </p:cNvPr>
              <p:cNvSpPr/>
              <p:nvPr/>
            </p:nvSpPr>
            <p:spPr>
              <a:xfrm>
                <a:off x="159696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4</a:t>
                </a:r>
              </a:p>
            </p:txBody>
          </p:sp>
          <p:sp>
            <p:nvSpPr>
              <p:cNvPr id="54" name="CustomShape 26">
                <a:extLst>
                  <a:ext uri="{FF2B5EF4-FFF2-40B4-BE49-F238E27FC236}">
                    <a16:creationId xmlns:a16="http://schemas.microsoft.com/office/drawing/2014/main" id="{6ECB5B4D-ED64-541A-BDAA-FF9F92F1FF02}"/>
                  </a:ext>
                </a:extLst>
              </p:cNvPr>
              <p:cNvSpPr/>
              <p:nvPr/>
            </p:nvSpPr>
            <p:spPr>
              <a:xfrm>
                <a:off x="279036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9</a:t>
                </a:r>
              </a:p>
            </p:txBody>
          </p:sp>
          <p:sp>
            <p:nvSpPr>
              <p:cNvPr id="55" name="CustomShape 27">
                <a:extLst>
                  <a:ext uri="{FF2B5EF4-FFF2-40B4-BE49-F238E27FC236}">
                    <a16:creationId xmlns:a16="http://schemas.microsoft.com/office/drawing/2014/main" id="{9139AF3F-7537-6391-0BBA-1942D8687776}"/>
                  </a:ext>
                </a:extLst>
              </p:cNvPr>
              <p:cNvSpPr/>
              <p:nvPr/>
            </p:nvSpPr>
            <p:spPr>
              <a:xfrm>
                <a:off x="255168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8</a:t>
                </a:r>
              </a:p>
            </p:txBody>
          </p:sp>
          <p:sp>
            <p:nvSpPr>
              <p:cNvPr id="56" name="TextShape 28">
                <a:extLst>
                  <a:ext uri="{FF2B5EF4-FFF2-40B4-BE49-F238E27FC236}">
                    <a16:creationId xmlns:a16="http://schemas.microsoft.com/office/drawing/2014/main" id="{C54B177B-0483-AD49-38E3-01ACFAFC8526}"/>
                  </a:ext>
                </a:extLst>
              </p:cNvPr>
              <p:cNvSpPr txBox="1"/>
              <p:nvPr/>
            </p:nvSpPr>
            <p:spPr>
              <a:xfrm>
                <a:off x="1133893" y="4217893"/>
                <a:ext cx="2235958" cy="333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>
                <a:noAutofit/>
              </a:bodyPr>
              <a:lstStyle/>
              <a:p>
                <a:r>
                  <a:rPr lang="fr-FR" sz="1000" b="0" strike="noStrike" spc="-1" dirty="0" err="1">
                    <a:solidFill>
                      <a:srgbClr val="000000"/>
                    </a:solidFill>
                    <a:latin typeface="Arial"/>
                  </a:rPr>
                  <a:t>dataIn</a:t>
                </a:r>
                <a:endParaRPr lang="fr-FR" sz="1000" b="0" strike="noStrike" spc="-1" dirty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3" name="Group 29">
              <a:extLst>
                <a:ext uri="{FF2B5EF4-FFF2-40B4-BE49-F238E27FC236}">
                  <a16:creationId xmlns:a16="http://schemas.microsoft.com/office/drawing/2014/main" id="{F489E97A-2CA2-7981-81CE-376216CF9D42}"/>
                </a:ext>
              </a:extLst>
            </p:cNvPr>
            <p:cNvGrpSpPr/>
            <p:nvPr/>
          </p:nvGrpSpPr>
          <p:grpSpPr>
            <a:xfrm>
              <a:off x="4607640" y="5004000"/>
              <a:ext cx="3029893" cy="734040"/>
              <a:chOff x="4607640" y="5004000"/>
              <a:chExt cx="3029893" cy="734040"/>
            </a:xfrm>
          </p:grpSpPr>
          <p:sp>
            <p:nvSpPr>
              <p:cNvPr id="33" name="CustomShape 30">
                <a:extLst>
                  <a:ext uri="{FF2B5EF4-FFF2-40B4-BE49-F238E27FC236}">
                    <a16:creationId xmlns:a16="http://schemas.microsoft.com/office/drawing/2014/main" id="{6EB258D9-8A78-C301-537F-2E41BFFBF950}"/>
                  </a:ext>
                </a:extLst>
              </p:cNvPr>
              <p:cNvSpPr/>
              <p:nvPr/>
            </p:nvSpPr>
            <p:spPr>
              <a:xfrm>
                <a:off x="4607640" y="5004000"/>
                <a:ext cx="2592000" cy="418320"/>
              </a:xfrm>
              <a:prstGeom prst="rect">
                <a:avLst/>
              </a:prstGeom>
              <a:solidFill>
                <a:srgbClr val="AECF00"/>
              </a:solidFill>
              <a:ln>
                <a:solidFill>
                  <a:srgbClr val="80808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" name="CustomShape 31">
                <a:extLst>
                  <a:ext uri="{FF2B5EF4-FFF2-40B4-BE49-F238E27FC236}">
                    <a16:creationId xmlns:a16="http://schemas.microsoft.com/office/drawing/2014/main" id="{F567871D-7F6F-43FE-6830-88C25AAD47F8}"/>
                  </a:ext>
                </a:extLst>
              </p:cNvPr>
              <p:cNvSpPr/>
              <p:nvPr/>
            </p:nvSpPr>
            <p:spPr>
              <a:xfrm>
                <a:off x="495432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8</a:t>
                </a:r>
              </a:p>
            </p:txBody>
          </p:sp>
          <p:sp>
            <p:nvSpPr>
              <p:cNvPr id="35" name="CustomShape 32">
                <a:extLst>
                  <a:ext uri="{FF2B5EF4-FFF2-40B4-BE49-F238E27FC236}">
                    <a16:creationId xmlns:a16="http://schemas.microsoft.com/office/drawing/2014/main" id="{E5278CB4-C262-0965-8EB9-C63F239FF23E}"/>
                  </a:ext>
                </a:extLst>
              </p:cNvPr>
              <p:cNvSpPr/>
              <p:nvPr/>
            </p:nvSpPr>
            <p:spPr>
              <a:xfrm>
                <a:off x="519300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7</a:t>
                </a:r>
              </a:p>
            </p:txBody>
          </p:sp>
          <p:sp>
            <p:nvSpPr>
              <p:cNvPr id="36" name="CustomShape 33">
                <a:extLst>
                  <a:ext uri="{FF2B5EF4-FFF2-40B4-BE49-F238E27FC236}">
                    <a16:creationId xmlns:a16="http://schemas.microsoft.com/office/drawing/2014/main" id="{1736D5BC-7C26-2438-4088-42A68A8C6E80}"/>
                  </a:ext>
                </a:extLst>
              </p:cNvPr>
              <p:cNvSpPr/>
              <p:nvPr/>
            </p:nvSpPr>
            <p:spPr>
              <a:xfrm>
                <a:off x="543168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6</a:t>
                </a:r>
              </a:p>
            </p:txBody>
          </p:sp>
          <p:sp>
            <p:nvSpPr>
              <p:cNvPr id="37" name="CustomShape 34">
                <a:extLst>
                  <a:ext uri="{FF2B5EF4-FFF2-40B4-BE49-F238E27FC236}">
                    <a16:creationId xmlns:a16="http://schemas.microsoft.com/office/drawing/2014/main" id="{C4B5B90D-0369-9AE5-521C-BE065DD5CE9B}"/>
                  </a:ext>
                </a:extLst>
              </p:cNvPr>
              <p:cNvSpPr/>
              <p:nvPr/>
            </p:nvSpPr>
            <p:spPr>
              <a:xfrm>
                <a:off x="471564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9</a:t>
                </a:r>
              </a:p>
            </p:txBody>
          </p:sp>
          <p:sp>
            <p:nvSpPr>
              <p:cNvPr id="38" name="CustomShape 35">
                <a:extLst>
                  <a:ext uri="{FF2B5EF4-FFF2-40B4-BE49-F238E27FC236}">
                    <a16:creationId xmlns:a16="http://schemas.microsoft.com/office/drawing/2014/main" id="{019A4EAD-DF36-7C18-A3D9-C1C7D05F8197}"/>
                  </a:ext>
                </a:extLst>
              </p:cNvPr>
              <p:cNvSpPr/>
              <p:nvPr/>
            </p:nvSpPr>
            <p:spPr>
              <a:xfrm>
                <a:off x="590364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4</a:t>
                </a:r>
              </a:p>
            </p:txBody>
          </p:sp>
          <p:sp>
            <p:nvSpPr>
              <p:cNvPr id="39" name="CustomShape 36">
                <a:extLst>
                  <a:ext uri="{FF2B5EF4-FFF2-40B4-BE49-F238E27FC236}">
                    <a16:creationId xmlns:a16="http://schemas.microsoft.com/office/drawing/2014/main" id="{52DD1C63-A824-A4E9-DE14-69ABA3047D8A}"/>
                  </a:ext>
                </a:extLst>
              </p:cNvPr>
              <p:cNvSpPr/>
              <p:nvPr/>
            </p:nvSpPr>
            <p:spPr>
              <a:xfrm>
                <a:off x="614232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3</a:t>
                </a:r>
              </a:p>
            </p:txBody>
          </p:sp>
          <p:sp>
            <p:nvSpPr>
              <p:cNvPr id="40" name="CustomShape 37">
                <a:extLst>
                  <a:ext uri="{FF2B5EF4-FFF2-40B4-BE49-F238E27FC236}">
                    <a16:creationId xmlns:a16="http://schemas.microsoft.com/office/drawing/2014/main" id="{CEF1252F-B324-D0AD-B11B-411C98007894}"/>
                  </a:ext>
                </a:extLst>
              </p:cNvPr>
              <p:cNvSpPr/>
              <p:nvPr/>
            </p:nvSpPr>
            <p:spPr>
              <a:xfrm>
                <a:off x="638100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2</a:t>
                </a:r>
              </a:p>
            </p:txBody>
          </p:sp>
          <p:sp>
            <p:nvSpPr>
              <p:cNvPr id="41" name="CustomShape 38">
                <a:extLst>
                  <a:ext uri="{FF2B5EF4-FFF2-40B4-BE49-F238E27FC236}">
                    <a16:creationId xmlns:a16="http://schemas.microsoft.com/office/drawing/2014/main" id="{CAE40749-96D1-BEDE-9257-91CF4E4C72A6}"/>
                  </a:ext>
                </a:extLst>
              </p:cNvPr>
              <p:cNvSpPr/>
              <p:nvPr/>
            </p:nvSpPr>
            <p:spPr>
              <a:xfrm>
                <a:off x="566496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5</a:t>
                </a:r>
              </a:p>
            </p:txBody>
          </p:sp>
          <p:sp>
            <p:nvSpPr>
              <p:cNvPr id="42" name="CustomShape 39">
                <a:extLst>
                  <a:ext uri="{FF2B5EF4-FFF2-40B4-BE49-F238E27FC236}">
                    <a16:creationId xmlns:a16="http://schemas.microsoft.com/office/drawing/2014/main" id="{0C28BCA5-DB93-0D9B-3168-4966FC6FC473}"/>
                  </a:ext>
                </a:extLst>
              </p:cNvPr>
              <p:cNvSpPr/>
              <p:nvPr/>
            </p:nvSpPr>
            <p:spPr>
              <a:xfrm>
                <a:off x="685836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0</a:t>
                </a:r>
              </a:p>
            </p:txBody>
          </p:sp>
          <p:sp>
            <p:nvSpPr>
              <p:cNvPr id="43" name="CustomShape 40">
                <a:extLst>
                  <a:ext uri="{FF2B5EF4-FFF2-40B4-BE49-F238E27FC236}">
                    <a16:creationId xmlns:a16="http://schemas.microsoft.com/office/drawing/2014/main" id="{3004BB32-E656-B32B-E4E9-11ACD7662A22}"/>
                  </a:ext>
                </a:extLst>
              </p:cNvPr>
              <p:cNvSpPr/>
              <p:nvPr/>
            </p:nvSpPr>
            <p:spPr>
              <a:xfrm>
                <a:off x="661968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1</a:t>
                </a:r>
              </a:p>
            </p:txBody>
          </p:sp>
          <p:sp>
            <p:nvSpPr>
              <p:cNvPr id="44" name="TextShape 41">
                <a:extLst>
                  <a:ext uri="{FF2B5EF4-FFF2-40B4-BE49-F238E27FC236}">
                    <a16:creationId xmlns:a16="http://schemas.microsoft.com/office/drawing/2014/main" id="{68D0CCF8-1908-343E-5D33-47AD843E8501}"/>
                  </a:ext>
                </a:extLst>
              </p:cNvPr>
              <p:cNvSpPr txBox="1"/>
              <p:nvPr/>
            </p:nvSpPr>
            <p:spPr>
              <a:xfrm>
                <a:off x="5083013" y="5404321"/>
                <a:ext cx="2554520" cy="333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>
                <a:noAutofit/>
              </a:bodyPr>
              <a:lstStyle/>
              <a:p>
                <a:r>
                  <a:rPr lang="fr-FR" sz="1000" b="0" strike="noStrike" spc="-1" dirty="0" err="1">
                    <a:solidFill>
                      <a:srgbClr val="000000"/>
                    </a:solidFill>
                    <a:latin typeface="Arial"/>
                  </a:rPr>
                  <a:t>dev_dataOut</a:t>
                </a:r>
                <a:endParaRPr lang="fr-FR" sz="1000" b="0" strike="noStrike" spc="-1" dirty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4" name="Group 42">
              <a:extLst>
                <a:ext uri="{FF2B5EF4-FFF2-40B4-BE49-F238E27FC236}">
                  <a16:creationId xmlns:a16="http://schemas.microsoft.com/office/drawing/2014/main" id="{F5DEAAD0-D0F3-0746-6803-0B6DE0EBEB7B}"/>
                </a:ext>
              </a:extLst>
            </p:cNvPr>
            <p:cNvGrpSpPr/>
            <p:nvPr/>
          </p:nvGrpSpPr>
          <p:grpSpPr>
            <a:xfrm>
              <a:off x="539280" y="5004000"/>
              <a:ext cx="3768831" cy="754942"/>
              <a:chOff x="539280" y="5004000"/>
              <a:chExt cx="3768831" cy="754942"/>
            </a:xfrm>
          </p:grpSpPr>
          <p:sp>
            <p:nvSpPr>
              <p:cNvPr id="21" name="CustomShape 43">
                <a:extLst>
                  <a:ext uri="{FF2B5EF4-FFF2-40B4-BE49-F238E27FC236}">
                    <a16:creationId xmlns:a16="http://schemas.microsoft.com/office/drawing/2014/main" id="{4A0A637C-EB8C-9D29-AA8C-142CB23F5E25}"/>
                  </a:ext>
                </a:extLst>
              </p:cNvPr>
              <p:cNvSpPr/>
              <p:nvPr/>
            </p:nvSpPr>
            <p:spPr>
              <a:xfrm>
                <a:off x="539280" y="5004000"/>
                <a:ext cx="2592000" cy="418320"/>
              </a:xfrm>
              <a:prstGeom prst="rect">
                <a:avLst/>
              </a:prstGeom>
              <a:solidFill>
                <a:srgbClr val="0084D1"/>
              </a:solidFill>
              <a:ln>
                <a:solidFill>
                  <a:srgbClr val="80808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" name="CustomShape 44">
                <a:extLst>
                  <a:ext uri="{FF2B5EF4-FFF2-40B4-BE49-F238E27FC236}">
                    <a16:creationId xmlns:a16="http://schemas.microsoft.com/office/drawing/2014/main" id="{FF1E72A8-8C2D-3DCA-C0CC-8662E2306D8A}"/>
                  </a:ext>
                </a:extLst>
              </p:cNvPr>
              <p:cNvSpPr/>
              <p:nvPr/>
            </p:nvSpPr>
            <p:spPr>
              <a:xfrm>
                <a:off x="88596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8</a:t>
                </a:r>
              </a:p>
            </p:txBody>
          </p:sp>
          <p:sp>
            <p:nvSpPr>
              <p:cNvPr id="23" name="CustomShape 45">
                <a:extLst>
                  <a:ext uri="{FF2B5EF4-FFF2-40B4-BE49-F238E27FC236}">
                    <a16:creationId xmlns:a16="http://schemas.microsoft.com/office/drawing/2014/main" id="{3875ED46-15D4-96B9-6CBD-005030E84F6F}"/>
                  </a:ext>
                </a:extLst>
              </p:cNvPr>
              <p:cNvSpPr/>
              <p:nvPr/>
            </p:nvSpPr>
            <p:spPr>
              <a:xfrm>
                <a:off x="112464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7</a:t>
                </a:r>
              </a:p>
            </p:txBody>
          </p:sp>
          <p:sp>
            <p:nvSpPr>
              <p:cNvPr id="24" name="CustomShape 46">
                <a:extLst>
                  <a:ext uri="{FF2B5EF4-FFF2-40B4-BE49-F238E27FC236}">
                    <a16:creationId xmlns:a16="http://schemas.microsoft.com/office/drawing/2014/main" id="{7D25BE6D-B8E0-6878-B399-1320A76A9D69}"/>
                  </a:ext>
                </a:extLst>
              </p:cNvPr>
              <p:cNvSpPr/>
              <p:nvPr/>
            </p:nvSpPr>
            <p:spPr>
              <a:xfrm>
                <a:off x="136332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6</a:t>
                </a:r>
              </a:p>
            </p:txBody>
          </p:sp>
          <p:sp>
            <p:nvSpPr>
              <p:cNvPr id="25" name="CustomShape 47">
                <a:extLst>
                  <a:ext uri="{FF2B5EF4-FFF2-40B4-BE49-F238E27FC236}">
                    <a16:creationId xmlns:a16="http://schemas.microsoft.com/office/drawing/2014/main" id="{F85945B2-743F-BDBD-52D7-4C5EDD8D240A}"/>
                  </a:ext>
                </a:extLst>
              </p:cNvPr>
              <p:cNvSpPr/>
              <p:nvPr/>
            </p:nvSpPr>
            <p:spPr>
              <a:xfrm>
                <a:off x="64728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9</a:t>
                </a:r>
              </a:p>
            </p:txBody>
          </p:sp>
          <p:sp>
            <p:nvSpPr>
              <p:cNvPr id="26" name="CustomShape 48">
                <a:extLst>
                  <a:ext uri="{FF2B5EF4-FFF2-40B4-BE49-F238E27FC236}">
                    <a16:creationId xmlns:a16="http://schemas.microsoft.com/office/drawing/2014/main" id="{D398755B-D05E-3D68-BC67-D2BC147A1BE2}"/>
                  </a:ext>
                </a:extLst>
              </p:cNvPr>
              <p:cNvSpPr/>
              <p:nvPr/>
            </p:nvSpPr>
            <p:spPr>
              <a:xfrm>
                <a:off x="183528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4</a:t>
                </a:r>
              </a:p>
            </p:txBody>
          </p:sp>
          <p:sp>
            <p:nvSpPr>
              <p:cNvPr id="27" name="CustomShape 49">
                <a:extLst>
                  <a:ext uri="{FF2B5EF4-FFF2-40B4-BE49-F238E27FC236}">
                    <a16:creationId xmlns:a16="http://schemas.microsoft.com/office/drawing/2014/main" id="{AFBBEFBC-D920-DBBF-DA44-06A4D2A7362E}"/>
                  </a:ext>
                </a:extLst>
              </p:cNvPr>
              <p:cNvSpPr/>
              <p:nvPr/>
            </p:nvSpPr>
            <p:spPr>
              <a:xfrm>
                <a:off x="207396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3</a:t>
                </a:r>
              </a:p>
            </p:txBody>
          </p:sp>
          <p:sp>
            <p:nvSpPr>
              <p:cNvPr id="28" name="CustomShape 50">
                <a:extLst>
                  <a:ext uri="{FF2B5EF4-FFF2-40B4-BE49-F238E27FC236}">
                    <a16:creationId xmlns:a16="http://schemas.microsoft.com/office/drawing/2014/main" id="{C3803A2B-CACF-C37C-E712-07D98ADED016}"/>
                  </a:ext>
                </a:extLst>
              </p:cNvPr>
              <p:cNvSpPr/>
              <p:nvPr/>
            </p:nvSpPr>
            <p:spPr>
              <a:xfrm>
                <a:off x="231264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2</a:t>
                </a:r>
              </a:p>
            </p:txBody>
          </p:sp>
          <p:sp>
            <p:nvSpPr>
              <p:cNvPr id="29" name="CustomShape 51">
                <a:extLst>
                  <a:ext uri="{FF2B5EF4-FFF2-40B4-BE49-F238E27FC236}">
                    <a16:creationId xmlns:a16="http://schemas.microsoft.com/office/drawing/2014/main" id="{1D88A4CB-7E11-49C0-D03A-47924EF14A23}"/>
                  </a:ext>
                </a:extLst>
              </p:cNvPr>
              <p:cNvSpPr/>
              <p:nvPr/>
            </p:nvSpPr>
            <p:spPr>
              <a:xfrm>
                <a:off x="159660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5</a:t>
                </a:r>
              </a:p>
            </p:txBody>
          </p:sp>
          <p:sp>
            <p:nvSpPr>
              <p:cNvPr id="30" name="CustomShape 52">
                <a:extLst>
                  <a:ext uri="{FF2B5EF4-FFF2-40B4-BE49-F238E27FC236}">
                    <a16:creationId xmlns:a16="http://schemas.microsoft.com/office/drawing/2014/main" id="{0C366559-ACE9-5741-E200-6BC7518EBAAA}"/>
                  </a:ext>
                </a:extLst>
              </p:cNvPr>
              <p:cNvSpPr/>
              <p:nvPr/>
            </p:nvSpPr>
            <p:spPr>
              <a:xfrm>
                <a:off x="279000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0</a:t>
                </a:r>
              </a:p>
            </p:txBody>
          </p:sp>
          <p:sp>
            <p:nvSpPr>
              <p:cNvPr id="31" name="CustomShape 53">
                <a:extLst>
                  <a:ext uri="{FF2B5EF4-FFF2-40B4-BE49-F238E27FC236}">
                    <a16:creationId xmlns:a16="http://schemas.microsoft.com/office/drawing/2014/main" id="{7F2DA7F8-0543-2487-9D74-9EB6C52E57B7}"/>
                  </a:ext>
                </a:extLst>
              </p:cNvPr>
              <p:cNvSpPr/>
              <p:nvPr/>
            </p:nvSpPr>
            <p:spPr>
              <a:xfrm>
                <a:off x="255132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1</a:t>
                </a:r>
              </a:p>
            </p:txBody>
          </p:sp>
          <p:sp>
            <p:nvSpPr>
              <p:cNvPr id="32" name="TextShape 54">
                <a:extLst>
                  <a:ext uri="{FF2B5EF4-FFF2-40B4-BE49-F238E27FC236}">
                    <a16:creationId xmlns:a16="http://schemas.microsoft.com/office/drawing/2014/main" id="{009F0A4E-6398-8902-FE47-AEEB21C930E0}"/>
                  </a:ext>
                </a:extLst>
              </p:cNvPr>
              <p:cNvSpPr txBox="1"/>
              <p:nvPr/>
            </p:nvSpPr>
            <p:spPr>
              <a:xfrm>
                <a:off x="995754" y="5425223"/>
                <a:ext cx="3312357" cy="333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>
                <a:noAutofit/>
              </a:bodyPr>
              <a:lstStyle/>
              <a:p>
                <a:r>
                  <a:rPr lang="fr-FR" sz="1000" b="0" strike="noStrike" spc="-1" dirty="0" err="1">
                    <a:solidFill>
                      <a:srgbClr val="000000"/>
                    </a:solidFill>
                    <a:latin typeface="Arial"/>
                  </a:rPr>
                  <a:t>dataOut</a:t>
                </a:r>
                <a:endParaRPr lang="fr-FR" sz="1000" b="0" strike="noStrike" spc="-1" dirty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cxnSp>
          <p:nvCxnSpPr>
            <p:cNvPr id="15" name="Line 55">
              <a:extLst>
                <a:ext uri="{FF2B5EF4-FFF2-40B4-BE49-F238E27FC236}">
                  <a16:creationId xmlns:a16="http://schemas.microsoft.com/office/drawing/2014/main" id="{E8DF1D1E-D91B-EE4C-6BB1-67F16D95D047}"/>
                </a:ext>
              </a:extLst>
            </p:cNvPr>
            <p:cNvCxnSpPr>
              <a:stCxn id="8" idx="0"/>
              <a:endCxn id="7" idx="0"/>
            </p:cNvCxnSpPr>
            <p:nvPr/>
          </p:nvCxnSpPr>
          <p:spPr>
            <a:xfrm>
              <a:off x="1835640" y="3744000"/>
              <a:ext cx="4068720" cy="360"/>
            </a:xfrm>
            <a:prstGeom prst="curvedConnector3">
              <a:avLst/>
            </a:prstGeom>
            <a:ln w="18000">
              <a:solidFill>
                <a:srgbClr val="000000"/>
              </a:solidFill>
              <a:round/>
              <a:tailEnd type="triangle" w="med" len="med"/>
            </a:ln>
          </p:spPr>
        </p:cxnSp>
        <p:cxnSp>
          <p:nvCxnSpPr>
            <p:cNvPr id="16" name="Line 56">
              <a:extLst>
                <a:ext uri="{FF2B5EF4-FFF2-40B4-BE49-F238E27FC236}">
                  <a16:creationId xmlns:a16="http://schemas.microsoft.com/office/drawing/2014/main" id="{152A410F-D071-6565-587F-D37ECDEE274F}"/>
                </a:ext>
              </a:extLst>
            </p:cNvPr>
            <p:cNvCxnSpPr>
              <a:stCxn id="13" idx="2"/>
              <a:endCxn id="14" idx="2"/>
            </p:cNvCxnSpPr>
            <p:nvPr/>
          </p:nvCxnSpPr>
          <p:spPr>
            <a:xfrm flipH="1">
              <a:off x="1835280" y="5720040"/>
              <a:ext cx="4068720" cy="360"/>
            </a:xfrm>
            <a:prstGeom prst="curvedConnector3">
              <a:avLst/>
            </a:prstGeom>
            <a:ln w="18000">
              <a:solidFill>
                <a:srgbClr val="000000"/>
              </a:solidFill>
              <a:round/>
              <a:tailEnd type="triangle" w="med" len="med"/>
            </a:ln>
          </p:spPr>
        </p:cxnSp>
        <p:sp>
          <p:nvSpPr>
            <p:cNvPr id="17" name="TextShape 57">
              <a:extLst>
                <a:ext uri="{FF2B5EF4-FFF2-40B4-BE49-F238E27FC236}">
                  <a16:creationId xmlns:a16="http://schemas.microsoft.com/office/drawing/2014/main" id="{66010330-CD73-1B99-64BE-AA11DFDA2844}"/>
                </a:ext>
              </a:extLst>
            </p:cNvPr>
            <p:cNvSpPr txBox="1"/>
            <p:nvPr/>
          </p:nvSpPr>
          <p:spPr>
            <a:xfrm>
              <a:off x="2881635" y="3343428"/>
              <a:ext cx="2460959" cy="33371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fr-FR" sz="1000" b="0" strike="noStrike" spc="-1" dirty="0" err="1">
                  <a:solidFill>
                    <a:srgbClr val="000000"/>
                  </a:solidFill>
                  <a:latin typeface="Arial"/>
                </a:rPr>
                <a:t>cudaMemcpy</a:t>
              </a:r>
              <a:endParaRPr lang="fr-FR" sz="1000" b="0" strike="noStrike" spc="-1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" name="TextShape 58">
              <a:extLst>
                <a:ext uri="{FF2B5EF4-FFF2-40B4-BE49-F238E27FC236}">
                  <a16:creationId xmlns:a16="http://schemas.microsoft.com/office/drawing/2014/main" id="{60CDC765-FF23-89A4-3953-50F79B70B56F}"/>
                </a:ext>
              </a:extLst>
            </p:cNvPr>
            <p:cNvSpPr txBox="1"/>
            <p:nvPr/>
          </p:nvSpPr>
          <p:spPr>
            <a:xfrm>
              <a:off x="2932664" y="5793613"/>
              <a:ext cx="4284360" cy="33371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fr-FR" sz="1000" b="0" strike="noStrike" spc="-1" dirty="0" err="1">
                  <a:solidFill>
                    <a:srgbClr val="000000"/>
                  </a:solidFill>
                  <a:latin typeface="Arial"/>
                </a:rPr>
                <a:t>cudaMemcpy</a:t>
              </a:r>
              <a:endParaRPr lang="fr-FR" sz="1000" b="0" strike="noStrike" spc="-1" dirty="0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9" name="Line 59">
              <a:extLst>
                <a:ext uri="{FF2B5EF4-FFF2-40B4-BE49-F238E27FC236}">
                  <a16:creationId xmlns:a16="http://schemas.microsoft.com/office/drawing/2014/main" id="{B64FAE64-5774-2454-2A40-EA142833CED7}"/>
                </a:ext>
              </a:extLst>
            </p:cNvPr>
            <p:cNvCxnSpPr>
              <a:stCxn id="7" idx="3"/>
              <a:endCxn id="13" idx="3"/>
            </p:cNvCxnSpPr>
            <p:nvPr/>
          </p:nvCxnSpPr>
          <p:spPr>
            <a:xfrm flipH="1">
              <a:off x="7199640" y="4101840"/>
              <a:ext cx="720" cy="1260360"/>
            </a:xfrm>
            <a:prstGeom prst="curvedConnector3">
              <a:avLst/>
            </a:prstGeom>
            <a:ln w="18000">
              <a:solidFill>
                <a:srgbClr val="000000"/>
              </a:solidFill>
              <a:round/>
              <a:tailEnd type="triangle" w="med" len="med"/>
            </a:ln>
          </p:spPr>
        </p:cxnSp>
        <p:sp>
          <p:nvSpPr>
            <p:cNvPr id="20" name="TextShape 60">
              <a:extLst>
                <a:ext uri="{FF2B5EF4-FFF2-40B4-BE49-F238E27FC236}">
                  <a16:creationId xmlns:a16="http://schemas.microsoft.com/office/drawing/2014/main" id="{3EC0A18C-DD4E-E33E-132B-42E4CA0AB65A}"/>
                </a:ext>
              </a:extLst>
            </p:cNvPr>
            <p:cNvSpPr txBox="1"/>
            <p:nvPr/>
          </p:nvSpPr>
          <p:spPr>
            <a:xfrm>
              <a:off x="7488720" y="4343400"/>
              <a:ext cx="1499040" cy="5770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fr-FR" sz="1000" b="0" strike="noStrike" spc="-1">
                  <a:solidFill>
                    <a:srgbClr val="000000"/>
                  </a:solidFill>
                  <a:latin typeface="Arial"/>
                </a:rPr>
                <a:t>Reverse</a:t>
              </a:r>
            </a:p>
            <a:p>
              <a:r>
                <a:rPr lang="fr-FR" sz="1000" b="0" strike="noStrike" spc="-1">
                  <a:solidFill>
                    <a:srgbClr val="000000"/>
                  </a:solidFill>
                  <a:latin typeface="Arial"/>
                </a:rPr>
                <a:t>(noyau CUDA)</a:t>
              </a:r>
            </a:p>
          </p:txBody>
        </p:sp>
      </p:grpSp>
      <p:sp>
        <p:nvSpPr>
          <p:cNvPr id="69" name="Espace réservé du contenu 11">
            <a:extLst>
              <a:ext uri="{FF2B5EF4-FFF2-40B4-BE49-F238E27FC236}">
                <a16:creationId xmlns:a16="http://schemas.microsoft.com/office/drawing/2014/main" id="{F5DEA491-9EA6-0F1B-ADE0-C12955D284C1}"/>
              </a:ext>
            </a:extLst>
          </p:cNvPr>
          <p:cNvSpPr txBox="1">
            <a:spLocks/>
          </p:cNvSpPr>
          <p:nvPr/>
        </p:nvSpPr>
        <p:spPr>
          <a:xfrm>
            <a:off x="10008135" y="2866647"/>
            <a:ext cx="2087629" cy="160481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L’exemple de code en bas du fichier source</a:t>
            </a:r>
          </a:p>
        </p:txBody>
      </p:sp>
    </p:spTree>
    <p:extLst>
      <p:ext uri="{BB962C8B-B14F-4D97-AF65-F5344CB8AC3E}">
        <p14:creationId xmlns:p14="http://schemas.microsoft.com/office/powerpoint/2010/main" val="3177095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>
          <a:xfrm>
            <a:off x="785813" y="1277623"/>
            <a:ext cx="5100637" cy="392243"/>
          </a:xfrm>
        </p:spPr>
        <p:txBody>
          <a:bodyPr/>
          <a:lstStyle/>
          <a:p>
            <a:r>
              <a:rPr lang="fr-FR" dirty="0"/>
              <a:t>Renverser un vecteur 2/2 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3"/>
          </p:nvPr>
        </p:nvSpPr>
        <p:spPr>
          <a:xfrm>
            <a:off x="6534150" y="1248039"/>
            <a:ext cx="5162550" cy="2003162"/>
          </a:xfrm>
        </p:spPr>
        <p:txBody>
          <a:bodyPr>
            <a:normAutofit fontScale="92500" lnSpcReduction="10000"/>
          </a:bodyPr>
          <a:lstStyle/>
          <a:p>
            <a:r>
              <a:rPr lang="fr-FR" sz="1800" dirty="0"/>
              <a:t>Relever les performances CPU et GPU et tirez vos conclusions</a:t>
            </a:r>
          </a:p>
          <a:p>
            <a:r>
              <a:rPr lang="fr-FR" sz="1800" dirty="0"/>
              <a:t>Que se passe-t-il si vous augmentez la taille du vecteur à 10000 ?</a:t>
            </a:r>
          </a:p>
          <a:p>
            <a:r>
              <a:rPr lang="fr-FR" sz="1800" dirty="0"/>
              <a:t>Expliquez-vous ce phénomène ?</a:t>
            </a:r>
          </a:p>
          <a:p>
            <a:r>
              <a:rPr lang="fr-FR" sz="1800" dirty="0"/>
              <a:t>Lancer le profiler Visual Studio GPU (droits d’admin requis)</a:t>
            </a:r>
          </a:p>
          <a:p>
            <a:endParaRPr lang="fr-FR" sz="1800" dirty="0"/>
          </a:p>
          <a:p>
            <a:endParaRPr lang="fr-FR" sz="1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244263" y="6157913"/>
            <a:ext cx="947737" cy="365125"/>
          </a:xfrm>
        </p:spPr>
        <p:txBody>
          <a:bodyPr/>
          <a:lstStyle/>
          <a:p>
            <a:fld id="{D57F1E4F-1CFF-5643-939E-217C01CDF565}" type="slidenum">
              <a:rPr lang="fr-FR" sz="1920"/>
              <a:pPr/>
              <a:t>16</a:t>
            </a:fld>
            <a:endParaRPr lang="fr-FR" sz="1920"/>
          </a:p>
        </p:txBody>
      </p:sp>
      <p:sp>
        <p:nvSpPr>
          <p:cNvPr id="3" name="Espace réservé du texte 8">
            <a:extLst>
              <a:ext uri="{FF2B5EF4-FFF2-40B4-BE49-F238E27FC236}">
                <a16:creationId xmlns:a16="http://schemas.microsoft.com/office/drawing/2014/main" id="{08C1FBF8-5061-0D95-5880-5D50565386BF}"/>
              </a:ext>
            </a:extLst>
          </p:cNvPr>
          <p:cNvSpPr txBox="1">
            <a:spLocks/>
          </p:cNvSpPr>
          <p:nvPr/>
        </p:nvSpPr>
        <p:spPr>
          <a:xfrm>
            <a:off x="6096000" y="697177"/>
            <a:ext cx="6096000" cy="446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Questions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F412F14-4B3A-011D-9F36-C166DCCD59AC}"/>
              </a:ext>
            </a:extLst>
          </p:cNvPr>
          <p:cNvGrpSpPr/>
          <p:nvPr/>
        </p:nvGrpSpPr>
        <p:grpSpPr>
          <a:xfrm>
            <a:off x="7146834" y="3606800"/>
            <a:ext cx="4684381" cy="2660313"/>
            <a:chOff x="539280" y="3343428"/>
            <a:chExt cx="8448480" cy="2783904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E77A5261-2E99-6EA7-AEFB-85429146379C}"/>
                </a:ext>
              </a:extLst>
            </p:cNvPr>
            <p:cNvGrpSpPr/>
            <p:nvPr/>
          </p:nvGrpSpPr>
          <p:grpSpPr>
            <a:xfrm>
              <a:off x="4608000" y="3744000"/>
              <a:ext cx="2592000" cy="782870"/>
              <a:chOff x="4608000" y="3744000"/>
              <a:chExt cx="2592000" cy="782870"/>
            </a:xfrm>
          </p:grpSpPr>
          <p:sp>
            <p:nvSpPr>
              <p:cNvPr id="57" name="CustomShape 4">
                <a:extLst>
                  <a:ext uri="{FF2B5EF4-FFF2-40B4-BE49-F238E27FC236}">
                    <a16:creationId xmlns:a16="http://schemas.microsoft.com/office/drawing/2014/main" id="{9543A992-2FAF-D94E-65E7-D515227D028B}"/>
                  </a:ext>
                </a:extLst>
              </p:cNvPr>
              <p:cNvSpPr/>
              <p:nvPr/>
            </p:nvSpPr>
            <p:spPr>
              <a:xfrm>
                <a:off x="4608000" y="3744000"/>
                <a:ext cx="2592000" cy="418320"/>
              </a:xfrm>
              <a:prstGeom prst="rect">
                <a:avLst/>
              </a:prstGeom>
              <a:solidFill>
                <a:srgbClr val="AECF00"/>
              </a:solidFill>
              <a:ln>
                <a:solidFill>
                  <a:srgbClr val="80808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" name="CustomShape 5">
                <a:extLst>
                  <a:ext uri="{FF2B5EF4-FFF2-40B4-BE49-F238E27FC236}">
                    <a16:creationId xmlns:a16="http://schemas.microsoft.com/office/drawing/2014/main" id="{81E9DBDD-0B33-9C4A-8157-07F17A209077}"/>
                  </a:ext>
                </a:extLst>
              </p:cNvPr>
              <p:cNvSpPr/>
              <p:nvPr/>
            </p:nvSpPr>
            <p:spPr>
              <a:xfrm>
                <a:off x="495468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1</a:t>
                </a:r>
              </a:p>
            </p:txBody>
          </p:sp>
          <p:sp>
            <p:nvSpPr>
              <p:cNvPr id="59" name="CustomShape 6">
                <a:extLst>
                  <a:ext uri="{FF2B5EF4-FFF2-40B4-BE49-F238E27FC236}">
                    <a16:creationId xmlns:a16="http://schemas.microsoft.com/office/drawing/2014/main" id="{3134E9C2-1B2A-0558-641A-52CA10E53656}"/>
                  </a:ext>
                </a:extLst>
              </p:cNvPr>
              <p:cNvSpPr/>
              <p:nvPr/>
            </p:nvSpPr>
            <p:spPr>
              <a:xfrm>
                <a:off x="519336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2</a:t>
                </a:r>
              </a:p>
            </p:txBody>
          </p:sp>
          <p:sp>
            <p:nvSpPr>
              <p:cNvPr id="60" name="CustomShape 7">
                <a:extLst>
                  <a:ext uri="{FF2B5EF4-FFF2-40B4-BE49-F238E27FC236}">
                    <a16:creationId xmlns:a16="http://schemas.microsoft.com/office/drawing/2014/main" id="{AE981637-3F1C-D155-BB6E-A951DEB0A6B7}"/>
                  </a:ext>
                </a:extLst>
              </p:cNvPr>
              <p:cNvSpPr/>
              <p:nvPr/>
            </p:nvSpPr>
            <p:spPr>
              <a:xfrm>
                <a:off x="543204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3</a:t>
                </a:r>
              </a:p>
            </p:txBody>
          </p:sp>
          <p:sp>
            <p:nvSpPr>
              <p:cNvPr id="61" name="CustomShape 8">
                <a:extLst>
                  <a:ext uri="{FF2B5EF4-FFF2-40B4-BE49-F238E27FC236}">
                    <a16:creationId xmlns:a16="http://schemas.microsoft.com/office/drawing/2014/main" id="{650670B1-43B0-6F16-5F45-D6AB789618FB}"/>
                  </a:ext>
                </a:extLst>
              </p:cNvPr>
              <p:cNvSpPr/>
              <p:nvPr/>
            </p:nvSpPr>
            <p:spPr>
              <a:xfrm>
                <a:off x="471600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0</a:t>
                </a:r>
              </a:p>
            </p:txBody>
          </p:sp>
          <p:sp>
            <p:nvSpPr>
              <p:cNvPr id="62" name="CustomShape 9">
                <a:extLst>
                  <a:ext uri="{FF2B5EF4-FFF2-40B4-BE49-F238E27FC236}">
                    <a16:creationId xmlns:a16="http://schemas.microsoft.com/office/drawing/2014/main" id="{9DCE89CF-1E63-BAD5-39E1-9545F941F252}"/>
                  </a:ext>
                </a:extLst>
              </p:cNvPr>
              <p:cNvSpPr/>
              <p:nvPr/>
            </p:nvSpPr>
            <p:spPr>
              <a:xfrm>
                <a:off x="590400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5</a:t>
                </a:r>
              </a:p>
            </p:txBody>
          </p:sp>
          <p:sp>
            <p:nvSpPr>
              <p:cNvPr id="63" name="CustomShape 10">
                <a:extLst>
                  <a:ext uri="{FF2B5EF4-FFF2-40B4-BE49-F238E27FC236}">
                    <a16:creationId xmlns:a16="http://schemas.microsoft.com/office/drawing/2014/main" id="{A847F9CA-D21E-2898-3CCA-C0F3941F3568}"/>
                  </a:ext>
                </a:extLst>
              </p:cNvPr>
              <p:cNvSpPr/>
              <p:nvPr/>
            </p:nvSpPr>
            <p:spPr>
              <a:xfrm>
                <a:off x="614268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6</a:t>
                </a:r>
              </a:p>
            </p:txBody>
          </p:sp>
          <p:sp>
            <p:nvSpPr>
              <p:cNvPr id="64" name="CustomShape 11">
                <a:extLst>
                  <a:ext uri="{FF2B5EF4-FFF2-40B4-BE49-F238E27FC236}">
                    <a16:creationId xmlns:a16="http://schemas.microsoft.com/office/drawing/2014/main" id="{AFE0E74F-EA71-20E0-BB45-621FCA8CEED6}"/>
                  </a:ext>
                </a:extLst>
              </p:cNvPr>
              <p:cNvSpPr/>
              <p:nvPr/>
            </p:nvSpPr>
            <p:spPr>
              <a:xfrm>
                <a:off x="638136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7</a:t>
                </a:r>
              </a:p>
            </p:txBody>
          </p:sp>
          <p:sp>
            <p:nvSpPr>
              <p:cNvPr id="65" name="CustomShape 12">
                <a:extLst>
                  <a:ext uri="{FF2B5EF4-FFF2-40B4-BE49-F238E27FC236}">
                    <a16:creationId xmlns:a16="http://schemas.microsoft.com/office/drawing/2014/main" id="{425FC425-ECF0-E332-5517-C93DF7E1217E}"/>
                  </a:ext>
                </a:extLst>
              </p:cNvPr>
              <p:cNvSpPr/>
              <p:nvPr/>
            </p:nvSpPr>
            <p:spPr>
              <a:xfrm>
                <a:off x="566532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4</a:t>
                </a:r>
              </a:p>
            </p:txBody>
          </p:sp>
          <p:sp>
            <p:nvSpPr>
              <p:cNvPr id="66" name="CustomShape 13">
                <a:extLst>
                  <a:ext uri="{FF2B5EF4-FFF2-40B4-BE49-F238E27FC236}">
                    <a16:creationId xmlns:a16="http://schemas.microsoft.com/office/drawing/2014/main" id="{5615511F-8433-E12E-43B5-A2BE11745773}"/>
                  </a:ext>
                </a:extLst>
              </p:cNvPr>
              <p:cNvSpPr/>
              <p:nvPr/>
            </p:nvSpPr>
            <p:spPr>
              <a:xfrm>
                <a:off x="685872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9</a:t>
                </a:r>
              </a:p>
            </p:txBody>
          </p:sp>
          <p:sp>
            <p:nvSpPr>
              <p:cNvPr id="67" name="CustomShape 14">
                <a:extLst>
                  <a:ext uri="{FF2B5EF4-FFF2-40B4-BE49-F238E27FC236}">
                    <a16:creationId xmlns:a16="http://schemas.microsoft.com/office/drawing/2014/main" id="{62702E6A-BB13-BFCA-B95F-C6792D1A8F7E}"/>
                  </a:ext>
                </a:extLst>
              </p:cNvPr>
              <p:cNvSpPr/>
              <p:nvPr/>
            </p:nvSpPr>
            <p:spPr>
              <a:xfrm>
                <a:off x="662004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8</a:t>
                </a:r>
              </a:p>
            </p:txBody>
          </p:sp>
          <p:sp>
            <p:nvSpPr>
              <p:cNvPr id="68" name="TextShape 15">
                <a:extLst>
                  <a:ext uri="{FF2B5EF4-FFF2-40B4-BE49-F238E27FC236}">
                    <a16:creationId xmlns:a16="http://schemas.microsoft.com/office/drawing/2014/main" id="{4A6B6F8C-1596-AC63-F5AC-44A9AF402B9F}"/>
                  </a:ext>
                </a:extLst>
              </p:cNvPr>
              <p:cNvSpPr txBox="1"/>
              <p:nvPr/>
            </p:nvSpPr>
            <p:spPr>
              <a:xfrm>
                <a:off x="5020605" y="4193151"/>
                <a:ext cx="1890676" cy="333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>
                <a:noAutofit/>
              </a:bodyPr>
              <a:lstStyle/>
              <a:p>
                <a:r>
                  <a:rPr lang="fr-FR" sz="1000" b="0" strike="noStrike" spc="-1" dirty="0" err="1">
                    <a:solidFill>
                      <a:srgbClr val="000000"/>
                    </a:solidFill>
                    <a:latin typeface="Arial"/>
                  </a:rPr>
                  <a:t>dev_dataIn</a:t>
                </a:r>
                <a:endParaRPr lang="fr-FR" sz="1000" b="0" strike="noStrike" spc="-1" dirty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8" name="Group 16">
              <a:extLst>
                <a:ext uri="{FF2B5EF4-FFF2-40B4-BE49-F238E27FC236}">
                  <a16:creationId xmlns:a16="http://schemas.microsoft.com/office/drawing/2014/main" id="{8AAD629B-9AE1-9199-3522-D2EC8837032B}"/>
                </a:ext>
              </a:extLst>
            </p:cNvPr>
            <p:cNvGrpSpPr/>
            <p:nvPr/>
          </p:nvGrpSpPr>
          <p:grpSpPr>
            <a:xfrm>
              <a:off x="539640" y="3744000"/>
              <a:ext cx="2830211" cy="807612"/>
              <a:chOff x="539640" y="3744000"/>
              <a:chExt cx="2830211" cy="807612"/>
            </a:xfrm>
          </p:grpSpPr>
          <p:sp>
            <p:nvSpPr>
              <p:cNvPr id="45" name="CustomShape 17">
                <a:extLst>
                  <a:ext uri="{FF2B5EF4-FFF2-40B4-BE49-F238E27FC236}">
                    <a16:creationId xmlns:a16="http://schemas.microsoft.com/office/drawing/2014/main" id="{7B3AFB7C-75FE-9E71-4BB4-880C0CD68869}"/>
                  </a:ext>
                </a:extLst>
              </p:cNvPr>
              <p:cNvSpPr/>
              <p:nvPr/>
            </p:nvSpPr>
            <p:spPr>
              <a:xfrm>
                <a:off x="539640" y="3744000"/>
                <a:ext cx="2592000" cy="418320"/>
              </a:xfrm>
              <a:prstGeom prst="rect">
                <a:avLst/>
              </a:prstGeom>
              <a:solidFill>
                <a:srgbClr val="0084D1"/>
              </a:solidFill>
              <a:ln>
                <a:solidFill>
                  <a:srgbClr val="80808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6" name="CustomShape 18">
                <a:extLst>
                  <a:ext uri="{FF2B5EF4-FFF2-40B4-BE49-F238E27FC236}">
                    <a16:creationId xmlns:a16="http://schemas.microsoft.com/office/drawing/2014/main" id="{90FA0613-BB19-B277-92B0-42BA349CB525}"/>
                  </a:ext>
                </a:extLst>
              </p:cNvPr>
              <p:cNvSpPr/>
              <p:nvPr/>
            </p:nvSpPr>
            <p:spPr>
              <a:xfrm>
                <a:off x="88632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1</a:t>
                </a:r>
              </a:p>
            </p:txBody>
          </p:sp>
          <p:sp>
            <p:nvSpPr>
              <p:cNvPr id="47" name="CustomShape 19">
                <a:extLst>
                  <a:ext uri="{FF2B5EF4-FFF2-40B4-BE49-F238E27FC236}">
                    <a16:creationId xmlns:a16="http://schemas.microsoft.com/office/drawing/2014/main" id="{3EB1765F-26D8-2FA7-9878-F1A7F607A280}"/>
                  </a:ext>
                </a:extLst>
              </p:cNvPr>
              <p:cNvSpPr/>
              <p:nvPr/>
            </p:nvSpPr>
            <p:spPr>
              <a:xfrm>
                <a:off x="112500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2</a:t>
                </a:r>
              </a:p>
            </p:txBody>
          </p:sp>
          <p:sp>
            <p:nvSpPr>
              <p:cNvPr id="48" name="CustomShape 20">
                <a:extLst>
                  <a:ext uri="{FF2B5EF4-FFF2-40B4-BE49-F238E27FC236}">
                    <a16:creationId xmlns:a16="http://schemas.microsoft.com/office/drawing/2014/main" id="{A97C9E42-DD05-3A9C-52D9-97428C54AA12}"/>
                  </a:ext>
                </a:extLst>
              </p:cNvPr>
              <p:cNvSpPr/>
              <p:nvPr/>
            </p:nvSpPr>
            <p:spPr>
              <a:xfrm>
                <a:off x="136368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3</a:t>
                </a:r>
              </a:p>
            </p:txBody>
          </p:sp>
          <p:sp>
            <p:nvSpPr>
              <p:cNvPr id="49" name="CustomShape 21">
                <a:extLst>
                  <a:ext uri="{FF2B5EF4-FFF2-40B4-BE49-F238E27FC236}">
                    <a16:creationId xmlns:a16="http://schemas.microsoft.com/office/drawing/2014/main" id="{BB06947E-F7C2-F258-DEF9-51FE5EFEDD1C}"/>
                  </a:ext>
                </a:extLst>
              </p:cNvPr>
              <p:cNvSpPr/>
              <p:nvPr/>
            </p:nvSpPr>
            <p:spPr>
              <a:xfrm>
                <a:off x="64764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0</a:t>
                </a:r>
              </a:p>
            </p:txBody>
          </p:sp>
          <p:sp>
            <p:nvSpPr>
              <p:cNvPr id="50" name="CustomShape 22">
                <a:extLst>
                  <a:ext uri="{FF2B5EF4-FFF2-40B4-BE49-F238E27FC236}">
                    <a16:creationId xmlns:a16="http://schemas.microsoft.com/office/drawing/2014/main" id="{30DB6406-35E0-F2A0-4B72-03D4D1449358}"/>
                  </a:ext>
                </a:extLst>
              </p:cNvPr>
              <p:cNvSpPr/>
              <p:nvPr/>
            </p:nvSpPr>
            <p:spPr>
              <a:xfrm>
                <a:off x="183564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5</a:t>
                </a:r>
              </a:p>
            </p:txBody>
          </p:sp>
          <p:sp>
            <p:nvSpPr>
              <p:cNvPr id="51" name="CustomShape 23">
                <a:extLst>
                  <a:ext uri="{FF2B5EF4-FFF2-40B4-BE49-F238E27FC236}">
                    <a16:creationId xmlns:a16="http://schemas.microsoft.com/office/drawing/2014/main" id="{0C0F9493-047F-767B-65C7-90CC010AD805}"/>
                  </a:ext>
                </a:extLst>
              </p:cNvPr>
              <p:cNvSpPr/>
              <p:nvPr/>
            </p:nvSpPr>
            <p:spPr>
              <a:xfrm>
                <a:off x="207432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6</a:t>
                </a:r>
              </a:p>
            </p:txBody>
          </p:sp>
          <p:sp>
            <p:nvSpPr>
              <p:cNvPr id="52" name="CustomShape 24">
                <a:extLst>
                  <a:ext uri="{FF2B5EF4-FFF2-40B4-BE49-F238E27FC236}">
                    <a16:creationId xmlns:a16="http://schemas.microsoft.com/office/drawing/2014/main" id="{B26E1E88-7692-71E9-ACE7-1633BE2C0E48}"/>
                  </a:ext>
                </a:extLst>
              </p:cNvPr>
              <p:cNvSpPr/>
              <p:nvPr/>
            </p:nvSpPr>
            <p:spPr>
              <a:xfrm>
                <a:off x="231300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7</a:t>
                </a:r>
              </a:p>
            </p:txBody>
          </p:sp>
          <p:sp>
            <p:nvSpPr>
              <p:cNvPr id="53" name="CustomShape 25">
                <a:extLst>
                  <a:ext uri="{FF2B5EF4-FFF2-40B4-BE49-F238E27FC236}">
                    <a16:creationId xmlns:a16="http://schemas.microsoft.com/office/drawing/2014/main" id="{64963330-6E18-86B7-2314-92E3B3EF9984}"/>
                  </a:ext>
                </a:extLst>
              </p:cNvPr>
              <p:cNvSpPr/>
              <p:nvPr/>
            </p:nvSpPr>
            <p:spPr>
              <a:xfrm>
                <a:off x="159696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4</a:t>
                </a:r>
              </a:p>
            </p:txBody>
          </p:sp>
          <p:sp>
            <p:nvSpPr>
              <p:cNvPr id="54" name="CustomShape 26">
                <a:extLst>
                  <a:ext uri="{FF2B5EF4-FFF2-40B4-BE49-F238E27FC236}">
                    <a16:creationId xmlns:a16="http://schemas.microsoft.com/office/drawing/2014/main" id="{6ECB5B4D-ED64-541A-BDAA-FF9F92F1FF02}"/>
                  </a:ext>
                </a:extLst>
              </p:cNvPr>
              <p:cNvSpPr/>
              <p:nvPr/>
            </p:nvSpPr>
            <p:spPr>
              <a:xfrm>
                <a:off x="279036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9</a:t>
                </a:r>
              </a:p>
            </p:txBody>
          </p:sp>
          <p:sp>
            <p:nvSpPr>
              <p:cNvPr id="55" name="CustomShape 27">
                <a:extLst>
                  <a:ext uri="{FF2B5EF4-FFF2-40B4-BE49-F238E27FC236}">
                    <a16:creationId xmlns:a16="http://schemas.microsoft.com/office/drawing/2014/main" id="{9139AF3F-7537-6391-0BBA-1942D8687776}"/>
                  </a:ext>
                </a:extLst>
              </p:cNvPr>
              <p:cNvSpPr/>
              <p:nvPr/>
            </p:nvSpPr>
            <p:spPr>
              <a:xfrm>
                <a:off x="2551680" y="382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8</a:t>
                </a:r>
              </a:p>
            </p:txBody>
          </p:sp>
          <p:sp>
            <p:nvSpPr>
              <p:cNvPr id="56" name="TextShape 28">
                <a:extLst>
                  <a:ext uri="{FF2B5EF4-FFF2-40B4-BE49-F238E27FC236}">
                    <a16:creationId xmlns:a16="http://schemas.microsoft.com/office/drawing/2014/main" id="{C54B177B-0483-AD49-38E3-01ACFAFC8526}"/>
                  </a:ext>
                </a:extLst>
              </p:cNvPr>
              <p:cNvSpPr txBox="1"/>
              <p:nvPr/>
            </p:nvSpPr>
            <p:spPr>
              <a:xfrm>
                <a:off x="1133893" y="4217893"/>
                <a:ext cx="2235958" cy="333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>
                <a:noAutofit/>
              </a:bodyPr>
              <a:lstStyle/>
              <a:p>
                <a:r>
                  <a:rPr lang="fr-FR" sz="1000" b="0" strike="noStrike" spc="-1" dirty="0" err="1">
                    <a:solidFill>
                      <a:srgbClr val="000000"/>
                    </a:solidFill>
                    <a:latin typeface="Arial"/>
                  </a:rPr>
                  <a:t>dataIn</a:t>
                </a:r>
                <a:endParaRPr lang="fr-FR" sz="1000" b="0" strike="noStrike" spc="-1" dirty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3" name="Group 29">
              <a:extLst>
                <a:ext uri="{FF2B5EF4-FFF2-40B4-BE49-F238E27FC236}">
                  <a16:creationId xmlns:a16="http://schemas.microsoft.com/office/drawing/2014/main" id="{F489E97A-2CA2-7981-81CE-376216CF9D42}"/>
                </a:ext>
              </a:extLst>
            </p:cNvPr>
            <p:cNvGrpSpPr/>
            <p:nvPr/>
          </p:nvGrpSpPr>
          <p:grpSpPr>
            <a:xfrm>
              <a:off x="4607640" y="5004000"/>
              <a:ext cx="3029893" cy="734040"/>
              <a:chOff x="4607640" y="5004000"/>
              <a:chExt cx="3029893" cy="734040"/>
            </a:xfrm>
          </p:grpSpPr>
          <p:sp>
            <p:nvSpPr>
              <p:cNvPr id="33" name="CustomShape 30">
                <a:extLst>
                  <a:ext uri="{FF2B5EF4-FFF2-40B4-BE49-F238E27FC236}">
                    <a16:creationId xmlns:a16="http://schemas.microsoft.com/office/drawing/2014/main" id="{6EB258D9-8A78-C301-537F-2E41BFFBF950}"/>
                  </a:ext>
                </a:extLst>
              </p:cNvPr>
              <p:cNvSpPr/>
              <p:nvPr/>
            </p:nvSpPr>
            <p:spPr>
              <a:xfrm>
                <a:off x="4607640" y="5004000"/>
                <a:ext cx="2592000" cy="418320"/>
              </a:xfrm>
              <a:prstGeom prst="rect">
                <a:avLst/>
              </a:prstGeom>
              <a:solidFill>
                <a:srgbClr val="AECF00"/>
              </a:solidFill>
              <a:ln>
                <a:solidFill>
                  <a:srgbClr val="80808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" name="CustomShape 31">
                <a:extLst>
                  <a:ext uri="{FF2B5EF4-FFF2-40B4-BE49-F238E27FC236}">
                    <a16:creationId xmlns:a16="http://schemas.microsoft.com/office/drawing/2014/main" id="{F567871D-7F6F-43FE-6830-88C25AAD47F8}"/>
                  </a:ext>
                </a:extLst>
              </p:cNvPr>
              <p:cNvSpPr/>
              <p:nvPr/>
            </p:nvSpPr>
            <p:spPr>
              <a:xfrm>
                <a:off x="495432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8</a:t>
                </a:r>
              </a:p>
            </p:txBody>
          </p:sp>
          <p:sp>
            <p:nvSpPr>
              <p:cNvPr id="35" name="CustomShape 32">
                <a:extLst>
                  <a:ext uri="{FF2B5EF4-FFF2-40B4-BE49-F238E27FC236}">
                    <a16:creationId xmlns:a16="http://schemas.microsoft.com/office/drawing/2014/main" id="{E5278CB4-C262-0965-8EB9-C63F239FF23E}"/>
                  </a:ext>
                </a:extLst>
              </p:cNvPr>
              <p:cNvSpPr/>
              <p:nvPr/>
            </p:nvSpPr>
            <p:spPr>
              <a:xfrm>
                <a:off x="519300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7</a:t>
                </a:r>
              </a:p>
            </p:txBody>
          </p:sp>
          <p:sp>
            <p:nvSpPr>
              <p:cNvPr id="36" name="CustomShape 33">
                <a:extLst>
                  <a:ext uri="{FF2B5EF4-FFF2-40B4-BE49-F238E27FC236}">
                    <a16:creationId xmlns:a16="http://schemas.microsoft.com/office/drawing/2014/main" id="{1736D5BC-7C26-2438-4088-42A68A8C6E80}"/>
                  </a:ext>
                </a:extLst>
              </p:cNvPr>
              <p:cNvSpPr/>
              <p:nvPr/>
            </p:nvSpPr>
            <p:spPr>
              <a:xfrm>
                <a:off x="543168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6</a:t>
                </a:r>
              </a:p>
            </p:txBody>
          </p:sp>
          <p:sp>
            <p:nvSpPr>
              <p:cNvPr id="37" name="CustomShape 34">
                <a:extLst>
                  <a:ext uri="{FF2B5EF4-FFF2-40B4-BE49-F238E27FC236}">
                    <a16:creationId xmlns:a16="http://schemas.microsoft.com/office/drawing/2014/main" id="{C4B5B90D-0369-9AE5-521C-BE065DD5CE9B}"/>
                  </a:ext>
                </a:extLst>
              </p:cNvPr>
              <p:cNvSpPr/>
              <p:nvPr/>
            </p:nvSpPr>
            <p:spPr>
              <a:xfrm>
                <a:off x="471564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9</a:t>
                </a:r>
              </a:p>
            </p:txBody>
          </p:sp>
          <p:sp>
            <p:nvSpPr>
              <p:cNvPr id="38" name="CustomShape 35">
                <a:extLst>
                  <a:ext uri="{FF2B5EF4-FFF2-40B4-BE49-F238E27FC236}">
                    <a16:creationId xmlns:a16="http://schemas.microsoft.com/office/drawing/2014/main" id="{019A4EAD-DF36-7C18-A3D9-C1C7D05F8197}"/>
                  </a:ext>
                </a:extLst>
              </p:cNvPr>
              <p:cNvSpPr/>
              <p:nvPr/>
            </p:nvSpPr>
            <p:spPr>
              <a:xfrm>
                <a:off x="590364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4</a:t>
                </a:r>
              </a:p>
            </p:txBody>
          </p:sp>
          <p:sp>
            <p:nvSpPr>
              <p:cNvPr id="39" name="CustomShape 36">
                <a:extLst>
                  <a:ext uri="{FF2B5EF4-FFF2-40B4-BE49-F238E27FC236}">
                    <a16:creationId xmlns:a16="http://schemas.microsoft.com/office/drawing/2014/main" id="{52DD1C63-A824-A4E9-DE14-69ABA3047D8A}"/>
                  </a:ext>
                </a:extLst>
              </p:cNvPr>
              <p:cNvSpPr/>
              <p:nvPr/>
            </p:nvSpPr>
            <p:spPr>
              <a:xfrm>
                <a:off x="614232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3</a:t>
                </a:r>
              </a:p>
            </p:txBody>
          </p:sp>
          <p:sp>
            <p:nvSpPr>
              <p:cNvPr id="40" name="CustomShape 37">
                <a:extLst>
                  <a:ext uri="{FF2B5EF4-FFF2-40B4-BE49-F238E27FC236}">
                    <a16:creationId xmlns:a16="http://schemas.microsoft.com/office/drawing/2014/main" id="{CEF1252F-B324-D0AD-B11B-411C98007894}"/>
                  </a:ext>
                </a:extLst>
              </p:cNvPr>
              <p:cNvSpPr/>
              <p:nvPr/>
            </p:nvSpPr>
            <p:spPr>
              <a:xfrm>
                <a:off x="638100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2</a:t>
                </a:r>
              </a:p>
            </p:txBody>
          </p:sp>
          <p:sp>
            <p:nvSpPr>
              <p:cNvPr id="41" name="CustomShape 38">
                <a:extLst>
                  <a:ext uri="{FF2B5EF4-FFF2-40B4-BE49-F238E27FC236}">
                    <a16:creationId xmlns:a16="http://schemas.microsoft.com/office/drawing/2014/main" id="{CAE40749-96D1-BEDE-9257-91CF4E4C72A6}"/>
                  </a:ext>
                </a:extLst>
              </p:cNvPr>
              <p:cNvSpPr/>
              <p:nvPr/>
            </p:nvSpPr>
            <p:spPr>
              <a:xfrm>
                <a:off x="566496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5</a:t>
                </a:r>
              </a:p>
            </p:txBody>
          </p:sp>
          <p:sp>
            <p:nvSpPr>
              <p:cNvPr id="42" name="CustomShape 39">
                <a:extLst>
                  <a:ext uri="{FF2B5EF4-FFF2-40B4-BE49-F238E27FC236}">
                    <a16:creationId xmlns:a16="http://schemas.microsoft.com/office/drawing/2014/main" id="{0C28BCA5-DB93-0D9B-3168-4966FC6FC473}"/>
                  </a:ext>
                </a:extLst>
              </p:cNvPr>
              <p:cNvSpPr/>
              <p:nvPr/>
            </p:nvSpPr>
            <p:spPr>
              <a:xfrm>
                <a:off x="685836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0</a:t>
                </a:r>
              </a:p>
            </p:txBody>
          </p:sp>
          <p:sp>
            <p:nvSpPr>
              <p:cNvPr id="43" name="CustomShape 40">
                <a:extLst>
                  <a:ext uri="{FF2B5EF4-FFF2-40B4-BE49-F238E27FC236}">
                    <a16:creationId xmlns:a16="http://schemas.microsoft.com/office/drawing/2014/main" id="{3004BB32-E656-B32B-E4E9-11ACD7662A22}"/>
                  </a:ext>
                </a:extLst>
              </p:cNvPr>
              <p:cNvSpPr/>
              <p:nvPr/>
            </p:nvSpPr>
            <p:spPr>
              <a:xfrm>
                <a:off x="661968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1</a:t>
                </a:r>
              </a:p>
            </p:txBody>
          </p:sp>
          <p:sp>
            <p:nvSpPr>
              <p:cNvPr id="44" name="TextShape 41">
                <a:extLst>
                  <a:ext uri="{FF2B5EF4-FFF2-40B4-BE49-F238E27FC236}">
                    <a16:creationId xmlns:a16="http://schemas.microsoft.com/office/drawing/2014/main" id="{68D0CCF8-1908-343E-5D33-47AD843E8501}"/>
                  </a:ext>
                </a:extLst>
              </p:cNvPr>
              <p:cNvSpPr txBox="1"/>
              <p:nvPr/>
            </p:nvSpPr>
            <p:spPr>
              <a:xfrm>
                <a:off x="5083013" y="5404321"/>
                <a:ext cx="2554520" cy="333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>
                <a:noAutofit/>
              </a:bodyPr>
              <a:lstStyle/>
              <a:p>
                <a:r>
                  <a:rPr lang="fr-FR" sz="1000" b="0" strike="noStrike" spc="-1" dirty="0" err="1">
                    <a:solidFill>
                      <a:srgbClr val="000000"/>
                    </a:solidFill>
                    <a:latin typeface="Arial"/>
                  </a:rPr>
                  <a:t>dev_dataOut</a:t>
                </a:r>
                <a:endParaRPr lang="fr-FR" sz="1000" b="0" strike="noStrike" spc="-1" dirty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4" name="Group 42">
              <a:extLst>
                <a:ext uri="{FF2B5EF4-FFF2-40B4-BE49-F238E27FC236}">
                  <a16:creationId xmlns:a16="http://schemas.microsoft.com/office/drawing/2014/main" id="{F5DEAAD0-D0F3-0746-6803-0B6DE0EBEB7B}"/>
                </a:ext>
              </a:extLst>
            </p:cNvPr>
            <p:cNvGrpSpPr/>
            <p:nvPr/>
          </p:nvGrpSpPr>
          <p:grpSpPr>
            <a:xfrm>
              <a:off x="539280" y="5004000"/>
              <a:ext cx="3768831" cy="754942"/>
              <a:chOff x="539280" y="5004000"/>
              <a:chExt cx="3768831" cy="754942"/>
            </a:xfrm>
          </p:grpSpPr>
          <p:sp>
            <p:nvSpPr>
              <p:cNvPr id="21" name="CustomShape 43">
                <a:extLst>
                  <a:ext uri="{FF2B5EF4-FFF2-40B4-BE49-F238E27FC236}">
                    <a16:creationId xmlns:a16="http://schemas.microsoft.com/office/drawing/2014/main" id="{4A0A637C-EB8C-9D29-AA8C-142CB23F5E25}"/>
                  </a:ext>
                </a:extLst>
              </p:cNvPr>
              <p:cNvSpPr/>
              <p:nvPr/>
            </p:nvSpPr>
            <p:spPr>
              <a:xfrm>
                <a:off x="539280" y="5004000"/>
                <a:ext cx="2592000" cy="418320"/>
              </a:xfrm>
              <a:prstGeom prst="rect">
                <a:avLst/>
              </a:prstGeom>
              <a:solidFill>
                <a:srgbClr val="0084D1"/>
              </a:solidFill>
              <a:ln>
                <a:solidFill>
                  <a:srgbClr val="80808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" name="CustomShape 44">
                <a:extLst>
                  <a:ext uri="{FF2B5EF4-FFF2-40B4-BE49-F238E27FC236}">
                    <a16:creationId xmlns:a16="http://schemas.microsoft.com/office/drawing/2014/main" id="{FF1E72A8-8C2D-3DCA-C0CC-8662E2306D8A}"/>
                  </a:ext>
                </a:extLst>
              </p:cNvPr>
              <p:cNvSpPr/>
              <p:nvPr/>
            </p:nvSpPr>
            <p:spPr>
              <a:xfrm>
                <a:off x="88596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8</a:t>
                </a:r>
              </a:p>
            </p:txBody>
          </p:sp>
          <p:sp>
            <p:nvSpPr>
              <p:cNvPr id="23" name="CustomShape 45">
                <a:extLst>
                  <a:ext uri="{FF2B5EF4-FFF2-40B4-BE49-F238E27FC236}">
                    <a16:creationId xmlns:a16="http://schemas.microsoft.com/office/drawing/2014/main" id="{3875ED46-15D4-96B9-6CBD-005030E84F6F}"/>
                  </a:ext>
                </a:extLst>
              </p:cNvPr>
              <p:cNvSpPr/>
              <p:nvPr/>
            </p:nvSpPr>
            <p:spPr>
              <a:xfrm>
                <a:off x="112464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7</a:t>
                </a:r>
              </a:p>
            </p:txBody>
          </p:sp>
          <p:sp>
            <p:nvSpPr>
              <p:cNvPr id="24" name="CustomShape 46">
                <a:extLst>
                  <a:ext uri="{FF2B5EF4-FFF2-40B4-BE49-F238E27FC236}">
                    <a16:creationId xmlns:a16="http://schemas.microsoft.com/office/drawing/2014/main" id="{7D25BE6D-B8E0-6878-B399-1320A76A9D69}"/>
                  </a:ext>
                </a:extLst>
              </p:cNvPr>
              <p:cNvSpPr/>
              <p:nvPr/>
            </p:nvSpPr>
            <p:spPr>
              <a:xfrm>
                <a:off x="136332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6</a:t>
                </a:r>
              </a:p>
            </p:txBody>
          </p:sp>
          <p:sp>
            <p:nvSpPr>
              <p:cNvPr id="25" name="CustomShape 47">
                <a:extLst>
                  <a:ext uri="{FF2B5EF4-FFF2-40B4-BE49-F238E27FC236}">
                    <a16:creationId xmlns:a16="http://schemas.microsoft.com/office/drawing/2014/main" id="{F85945B2-743F-BDBD-52D7-4C5EDD8D240A}"/>
                  </a:ext>
                </a:extLst>
              </p:cNvPr>
              <p:cNvSpPr/>
              <p:nvPr/>
            </p:nvSpPr>
            <p:spPr>
              <a:xfrm>
                <a:off x="64728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9</a:t>
                </a:r>
              </a:p>
            </p:txBody>
          </p:sp>
          <p:sp>
            <p:nvSpPr>
              <p:cNvPr id="26" name="CustomShape 48">
                <a:extLst>
                  <a:ext uri="{FF2B5EF4-FFF2-40B4-BE49-F238E27FC236}">
                    <a16:creationId xmlns:a16="http://schemas.microsoft.com/office/drawing/2014/main" id="{D398755B-D05E-3D68-BC67-D2BC147A1BE2}"/>
                  </a:ext>
                </a:extLst>
              </p:cNvPr>
              <p:cNvSpPr/>
              <p:nvPr/>
            </p:nvSpPr>
            <p:spPr>
              <a:xfrm>
                <a:off x="183528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4</a:t>
                </a:r>
              </a:p>
            </p:txBody>
          </p:sp>
          <p:sp>
            <p:nvSpPr>
              <p:cNvPr id="27" name="CustomShape 49">
                <a:extLst>
                  <a:ext uri="{FF2B5EF4-FFF2-40B4-BE49-F238E27FC236}">
                    <a16:creationId xmlns:a16="http://schemas.microsoft.com/office/drawing/2014/main" id="{AFBBEFBC-D920-DBBF-DA44-06A4D2A7362E}"/>
                  </a:ext>
                </a:extLst>
              </p:cNvPr>
              <p:cNvSpPr/>
              <p:nvPr/>
            </p:nvSpPr>
            <p:spPr>
              <a:xfrm>
                <a:off x="207396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3</a:t>
                </a:r>
              </a:p>
            </p:txBody>
          </p:sp>
          <p:sp>
            <p:nvSpPr>
              <p:cNvPr id="28" name="CustomShape 50">
                <a:extLst>
                  <a:ext uri="{FF2B5EF4-FFF2-40B4-BE49-F238E27FC236}">
                    <a16:creationId xmlns:a16="http://schemas.microsoft.com/office/drawing/2014/main" id="{C3803A2B-CACF-C37C-E712-07D98ADED016}"/>
                  </a:ext>
                </a:extLst>
              </p:cNvPr>
              <p:cNvSpPr/>
              <p:nvPr/>
            </p:nvSpPr>
            <p:spPr>
              <a:xfrm>
                <a:off x="231264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2</a:t>
                </a:r>
              </a:p>
            </p:txBody>
          </p:sp>
          <p:sp>
            <p:nvSpPr>
              <p:cNvPr id="29" name="CustomShape 51">
                <a:extLst>
                  <a:ext uri="{FF2B5EF4-FFF2-40B4-BE49-F238E27FC236}">
                    <a16:creationId xmlns:a16="http://schemas.microsoft.com/office/drawing/2014/main" id="{1D88A4CB-7E11-49C0-D03A-47924EF14A23}"/>
                  </a:ext>
                </a:extLst>
              </p:cNvPr>
              <p:cNvSpPr/>
              <p:nvPr/>
            </p:nvSpPr>
            <p:spPr>
              <a:xfrm>
                <a:off x="159660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5</a:t>
                </a:r>
              </a:p>
            </p:txBody>
          </p:sp>
          <p:sp>
            <p:nvSpPr>
              <p:cNvPr id="30" name="CustomShape 52">
                <a:extLst>
                  <a:ext uri="{FF2B5EF4-FFF2-40B4-BE49-F238E27FC236}">
                    <a16:creationId xmlns:a16="http://schemas.microsoft.com/office/drawing/2014/main" id="{0C366559-ACE9-5741-E200-6BC7518EBAAA}"/>
                  </a:ext>
                </a:extLst>
              </p:cNvPr>
              <p:cNvSpPr/>
              <p:nvPr/>
            </p:nvSpPr>
            <p:spPr>
              <a:xfrm>
                <a:off x="279000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0</a:t>
                </a:r>
              </a:p>
            </p:txBody>
          </p:sp>
          <p:sp>
            <p:nvSpPr>
              <p:cNvPr id="31" name="CustomShape 53">
                <a:extLst>
                  <a:ext uri="{FF2B5EF4-FFF2-40B4-BE49-F238E27FC236}">
                    <a16:creationId xmlns:a16="http://schemas.microsoft.com/office/drawing/2014/main" id="{7F2DA7F8-0543-2487-9D74-9EB6C52E57B7}"/>
                  </a:ext>
                </a:extLst>
              </p:cNvPr>
              <p:cNvSpPr/>
              <p:nvPr/>
            </p:nvSpPr>
            <p:spPr>
              <a:xfrm>
                <a:off x="2551320" y="5080680"/>
                <a:ext cx="23868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 anchorCtr="1">
                <a:noAutofit/>
              </a:bodyPr>
              <a:lstStyle/>
              <a:p>
                <a:pPr algn="ctr"/>
                <a:r>
                  <a:rPr lang="fr-FR" sz="800" b="0" strike="noStrike" spc="-1">
                    <a:solidFill>
                      <a:srgbClr val="000000"/>
                    </a:solidFill>
                    <a:latin typeface="Arial"/>
                  </a:rPr>
                  <a:t>1</a:t>
                </a:r>
              </a:p>
            </p:txBody>
          </p:sp>
          <p:sp>
            <p:nvSpPr>
              <p:cNvPr id="32" name="TextShape 54">
                <a:extLst>
                  <a:ext uri="{FF2B5EF4-FFF2-40B4-BE49-F238E27FC236}">
                    <a16:creationId xmlns:a16="http://schemas.microsoft.com/office/drawing/2014/main" id="{009F0A4E-6398-8902-FE47-AEEB21C930E0}"/>
                  </a:ext>
                </a:extLst>
              </p:cNvPr>
              <p:cNvSpPr txBox="1"/>
              <p:nvPr/>
            </p:nvSpPr>
            <p:spPr>
              <a:xfrm>
                <a:off x="995754" y="5425223"/>
                <a:ext cx="3312357" cy="333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>
                <a:noAutofit/>
              </a:bodyPr>
              <a:lstStyle/>
              <a:p>
                <a:r>
                  <a:rPr lang="fr-FR" sz="1000" b="0" strike="noStrike" spc="-1" dirty="0" err="1">
                    <a:solidFill>
                      <a:srgbClr val="000000"/>
                    </a:solidFill>
                    <a:latin typeface="Arial"/>
                  </a:rPr>
                  <a:t>dataOut</a:t>
                </a:r>
                <a:endParaRPr lang="fr-FR" sz="1000" b="0" strike="noStrike" spc="-1" dirty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cxnSp>
          <p:nvCxnSpPr>
            <p:cNvPr id="15" name="Line 55">
              <a:extLst>
                <a:ext uri="{FF2B5EF4-FFF2-40B4-BE49-F238E27FC236}">
                  <a16:creationId xmlns:a16="http://schemas.microsoft.com/office/drawing/2014/main" id="{E8DF1D1E-D91B-EE4C-6BB1-67F16D95D047}"/>
                </a:ext>
              </a:extLst>
            </p:cNvPr>
            <p:cNvCxnSpPr>
              <a:stCxn id="8" idx="0"/>
              <a:endCxn id="7" idx="0"/>
            </p:cNvCxnSpPr>
            <p:nvPr/>
          </p:nvCxnSpPr>
          <p:spPr>
            <a:xfrm>
              <a:off x="1835640" y="3744000"/>
              <a:ext cx="4068720" cy="360"/>
            </a:xfrm>
            <a:prstGeom prst="curvedConnector3">
              <a:avLst/>
            </a:prstGeom>
            <a:ln w="18000">
              <a:solidFill>
                <a:srgbClr val="000000"/>
              </a:solidFill>
              <a:round/>
              <a:tailEnd type="triangle" w="med" len="med"/>
            </a:ln>
          </p:spPr>
        </p:cxnSp>
        <p:cxnSp>
          <p:nvCxnSpPr>
            <p:cNvPr id="16" name="Line 56">
              <a:extLst>
                <a:ext uri="{FF2B5EF4-FFF2-40B4-BE49-F238E27FC236}">
                  <a16:creationId xmlns:a16="http://schemas.microsoft.com/office/drawing/2014/main" id="{152A410F-D071-6565-587F-D37ECDEE274F}"/>
                </a:ext>
              </a:extLst>
            </p:cNvPr>
            <p:cNvCxnSpPr>
              <a:stCxn id="13" idx="2"/>
              <a:endCxn id="14" idx="2"/>
            </p:cNvCxnSpPr>
            <p:nvPr/>
          </p:nvCxnSpPr>
          <p:spPr>
            <a:xfrm flipH="1">
              <a:off x="1835280" y="5720040"/>
              <a:ext cx="4068720" cy="360"/>
            </a:xfrm>
            <a:prstGeom prst="curvedConnector3">
              <a:avLst/>
            </a:prstGeom>
            <a:ln w="18000">
              <a:solidFill>
                <a:srgbClr val="000000"/>
              </a:solidFill>
              <a:round/>
              <a:tailEnd type="triangle" w="med" len="med"/>
            </a:ln>
          </p:spPr>
        </p:cxnSp>
        <p:sp>
          <p:nvSpPr>
            <p:cNvPr id="17" name="TextShape 57">
              <a:extLst>
                <a:ext uri="{FF2B5EF4-FFF2-40B4-BE49-F238E27FC236}">
                  <a16:creationId xmlns:a16="http://schemas.microsoft.com/office/drawing/2014/main" id="{66010330-CD73-1B99-64BE-AA11DFDA2844}"/>
                </a:ext>
              </a:extLst>
            </p:cNvPr>
            <p:cNvSpPr txBox="1"/>
            <p:nvPr/>
          </p:nvSpPr>
          <p:spPr>
            <a:xfrm>
              <a:off x="2881635" y="3343428"/>
              <a:ext cx="2460959" cy="33371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fr-FR" sz="1000" b="0" strike="noStrike" spc="-1" dirty="0" err="1">
                  <a:solidFill>
                    <a:srgbClr val="000000"/>
                  </a:solidFill>
                  <a:latin typeface="Arial"/>
                </a:rPr>
                <a:t>cudaMemcpy</a:t>
              </a:r>
              <a:endParaRPr lang="fr-FR" sz="1000" b="0" strike="noStrike" spc="-1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" name="TextShape 58">
              <a:extLst>
                <a:ext uri="{FF2B5EF4-FFF2-40B4-BE49-F238E27FC236}">
                  <a16:creationId xmlns:a16="http://schemas.microsoft.com/office/drawing/2014/main" id="{60CDC765-FF23-89A4-3953-50F79B70B56F}"/>
                </a:ext>
              </a:extLst>
            </p:cNvPr>
            <p:cNvSpPr txBox="1"/>
            <p:nvPr/>
          </p:nvSpPr>
          <p:spPr>
            <a:xfrm>
              <a:off x="2932664" y="5793613"/>
              <a:ext cx="4284360" cy="33371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fr-FR" sz="1000" b="0" strike="noStrike" spc="-1" dirty="0" err="1">
                  <a:solidFill>
                    <a:srgbClr val="000000"/>
                  </a:solidFill>
                  <a:latin typeface="Arial"/>
                </a:rPr>
                <a:t>cudaMemcpy</a:t>
              </a:r>
              <a:endParaRPr lang="fr-FR" sz="1000" b="0" strike="noStrike" spc="-1" dirty="0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9" name="Line 59">
              <a:extLst>
                <a:ext uri="{FF2B5EF4-FFF2-40B4-BE49-F238E27FC236}">
                  <a16:creationId xmlns:a16="http://schemas.microsoft.com/office/drawing/2014/main" id="{B64FAE64-5774-2454-2A40-EA142833CED7}"/>
                </a:ext>
              </a:extLst>
            </p:cNvPr>
            <p:cNvCxnSpPr>
              <a:stCxn id="7" idx="3"/>
              <a:endCxn id="13" idx="3"/>
            </p:cNvCxnSpPr>
            <p:nvPr/>
          </p:nvCxnSpPr>
          <p:spPr>
            <a:xfrm flipH="1">
              <a:off x="7199640" y="4101840"/>
              <a:ext cx="720" cy="1260360"/>
            </a:xfrm>
            <a:prstGeom prst="curvedConnector3">
              <a:avLst/>
            </a:prstGeom>
            <a:ln w="18000">
              <a:solidFill>
                <a:srgbClr val="000000"/>
              </a:solidFill>
              <a:round/>
              <a:tailEnd type="triangle" w="med" len="med"/>
            </a:ln>
          </p:spPr>
        </p:cxnSp>
        <p:sp>
          <p:nvSpPr>
            <p:cNvPr id="20" name="TextShape 60">
              <a:extLst>
                <a:ext uri="{FF2B5EF4-FFF2-40B4-BE49-F238E27FC236}">
                  <a16:creationId xmlns:a16="http://schemas.microsoft.com/office/drawing/2014/main" id="{3EC0A18C-DD4E-E33E-132B-42E4CA0AB65A}"/>
                </a:ext>
              </a:extLst>
            </p:cNvPr>
            <p:cNvSpPr txBox="1"/>
            <p:nvPr/>
          </p:nvSpPr>
          <p:spPr>
            <a:xfrm>
              <a:off x="7488720" y="4343400"/>
              <a:ext cx="1499040" cy="5770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fr-FR" sz="1000" b="0" strike="noStrike" spc="-1">
                  <a:solidFill>
                    <a:srgbClr val="000000"/>
                  </a:solidFill>
                  <a:latin typeface="Arial"/>
                </a:rPr>
                <a:t>Reverse</a:t>
              </a:r>
            </a:p>
            <a:p>
              <a:r>
                <a:rPr lang="fr-FR" sz="1000" b="0" strike="noStrike" spc="-1">
                  <a:solidFill>
                    <a:srgbClr val="000000"/>
                  </a:solidFill>
                  <a:latin typeface="Arial"/>
                </a:rPr>
                <a:t>(noyau CUDA)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1892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difficultés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58966F-9E14-8552-D16D-6AC7F1012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9" name="TextShape 2"/>
          <p:cNvSpPr txBox="1"/>
          <p:nvPr/>
        </p:nvSpPr>
        <p:spPr>
          <a:xfrm>
            <a:off x="2192088" y="2027880"/>
            <a:ext cx="6858127" cy="4949695"/>
          </a:xfrm>
          <a:prstGeom prst="rect">
            <a:avLst/>
          </a:prstGeom>
          <a:noFill/>
          <a:ln>
            <a:noFill/>
          </a:ln>
        </p:spPr>
        <p:txBody>
          <a:bodyPr lIns="108000" tIns="56160" rIns="108000" bIns="56160">
            <a:normAutofit/>
          </a:bodyPr>
          <a:lstStyle/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r>
              <a:rPr lang="fr-FR" sz="1680" spc="-1" dirty="0">
                <a:solidFill>
                  <a:srgbClr val="FF950E"/>
                </a:solidFill>
                <a:latin typeface="Arial"/>
              </a:rPr>
              <a:t>La difficulté de CUDA ne réside pas dans le langage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Du C standard avec quelques extensions</a:t>
            </a:r>
          </a:p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r>
              <a:rPr lang="fr-FR" sz="1680" spc="-1" dirty="0">
                <a:solidFill>
                  <a:srgbClr val="FF950E"/>
                </a:solidFill>
                <a:latin typeface="Arial"/>
              </a:rPr>
              <a:t>Les vraies difficultés sont :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Comprendre et exploiter l'architecture CUDA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Extraire du parallélisme depuis un algorithme séquentiel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Gérer efficacement les échanges de données CPU / GPU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Comprendre les performances obtenues (bonnes ou mauvaises)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Optimiser les performances : objectif principal de CUDA !</a:t>
            </a:r>
          </a:p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r>
              <a:rPr lang="fr-FR" sz="1680" spc="-1" dirty="0">
                <a:solidFill>
                  <a:srgbClr val="FF950E"/>
                </a:solidFill>
                <a:latin typeface="Arial"/>
              </a:rPr>
              <a:t>Des problèmes d'algorithme parallèle et de hardware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Vous rencontrerez exactement les mêmes problèmes avec</a:t>
            </a:r>
          </a:p>
          <a:p>
            <a:pPr marL="1371600" lvl="2" indent="-274320">
              <a:spcBef>
                <a:spcPts val="538"/>
              </a:spcBef>
              <a:buClr>
                <a:srgbClr val="FF9933"/>
              </a:buClr>
              <a:buFont typeface="Arial Narrow"/>
              <a:buChar char="•"/>
            </a:pPr>
            <a:r>
              <a:rPr lang="fr-FR" sz="1680" spc="-1" dirty="0" err="1">
                <a:solidFill>
                  <a:srgbClr val="0A3071"/>
                </a:solidFill>
                <a:latin typeface="Arial Narrow"/>
              </a:rPr>
              <a:t>OpenCL</a:t>
            </a: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 (</a:t>
            </a:r>
            <a:r>
              <a:rPr lang="fr-FR" sz="1680" spc="-1" dirty="0">
                <a:solidFill>
                  <a:srgbClr val="800000"/>
                </a:solidFill>
                <a:latin typeface="Arial Narrow"/>
              </a:rPr>
              <a:t>Très verbeux</a:t>
            </a: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 / </a:t>
            </a:r>
            <a:r>
              <a:rPr lang="fr-FR" sz="1680" spc="-1" dirty="0">
                <a:solidFill>
                  <a:srgbClr val="008000"/>
                </a:solidFill>
                <a:latin typeface="Arial Narrow"/>
              </a:rPr>
              <a:t>Pas lié à </a:t>
            </a:r>
            <a:r>
              <a:rPr lang="fr-FR" sz="1680" spc="-1" dirty="0" err="1">
                <a:solidFill>
                  <a:srgbClr val="008000"/>
                </a:solidFill>
                <a:latin typeface="Arial Narrow"/>
              </a:rPr>
              <a:t>NVidia</a:t>
            </a: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)</a:t>
            </a:r>
          </a:p>
          <a:p>
            <a:pPr marL="1371600" lvl="2" indent="-274320">
              <a:spcBef>
                <a:spcPts val="538"/>
              </a:spcBef>
              <a:buClr>
                <a:srgbClr val="FF9933"/>
              </a:buClr>
              <a:buFont typeface="Arial Narrow"/>
              <a:buChar char="•"/>
            </a:pPr>
            <a:r>
              <a:rPr lang="fr-FR" sz="1680" spc="-1" dirty="0" err="1">
                <a:solidFill>
                  <a:srgbClr val="0A3071"/>
                </a:solidFill>
                <a:latin typeface="Arial Narrow"/>
              </a:rPr>
              <a:t>GPUBox</a:t>
            </a: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 (</a:t>
            </a:r>
            <a:r>
              <a:rPr lang="fr-FR" sz="1680" spc="-1" dirty="0">
                <a:solidFill>
                  <a:srgbClr val="800000"/>
                </a:solidFill>
                <a:latin typeface="Arial Narrow"/>
              </a:rPr>
              <a:t>Pas standard</a:t>
            </a: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 / </a:t>
            </a:r>
            <a:r>
              <a:rPr lang="fr-FR" sz="1680" spc="-1" dirty="0">
                <a:solidFill>
                  <a:srgbClr val="008000"/>
                </a:solidFill>
                <a:latin typeface="Arial Narrow"/>
              </a:rPr>
              <a:t>Multi-cible</a:t>
            </a: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)</a:t>
            </a:r>
          </a:p>
          <a:p>
            <a:pPr marL="1371600" lvl="2" indent="-274320">
              <a:spcBef>
                <a:spcPts val="538"/>
              </a:spcBef>
              <a:buClr>
                <a:srgbClr val="FF9933"/>
              </a:buClr>
              <a:buFont typeface="Arial Narrow"/>
              <a:buChar char="•"/>
            </a:pPr>
            <a:r>
              <a:rPr lang="fr-FR" sz="1680" spc="-1" dirty="0">
                <a:solidFill>
                  <a:srgbClr val="0A3071"/>
                </a:solidFill>
                <a:latin typeface="Arial Narrow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69822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algn="r" rtl="0"/>
            <a:r>
              <a:rPr lang="fr-FR" sz="3780" dirty="0">
                <a:solidFill>
                  <a:schemeClr val="bg1"/>
                </a:solidFill>
              </a:rPr>
              <a:t>Vectorisation automatique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47EB41-ABBF-10F6-84F0-2D10E9291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4325" y="2212639"/>
            <a:ext cx="4672012" cy="2187575"/>
          </a:xfrm>
        </p:spPr>
        <p:txBody>
          <a:bodyPr/>
          <a:lstStyle/>
          <a:p>
            <a:r>
              <a:rPr lang="fr-FR" sz="4000" dirty="0"/>
              <a:t>Architecture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11176000" y="5956300"/>
            <a:ext cx="1016000" cy="365125"/>
          </a:xfr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18</a:t>
            </a:fld>
            <a:endParaRPr lang="fr-FR" noProof="0"/>
          </a:p>
        </p:txBody>
      </p:sp>
      <p:sp>
        <p:nvSpPr>
          <p:cNvPr id="6" name="ZoneTexte 5"/>
          <p:cNvSpPr txBox="1"/>
          <p:nvPr/>
        </p:nvSpPr>
        <p:spPr>
          <a:xfrm>
            <a:off x="1006550" y="706297"/>
            <a:ext cx="45092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800" b="1" spc="6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02</a:t>
            </a:r>
            <a:endParaRPr lang="fr-FR" sz="13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0568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: première approche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5B0FEF-48C3-968D-CA41-B53DF89B14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5" name="TextShape 2"/>
          <p:cNvSpPr txBox="1"/>
          <p:nvPr/>
        </p:nvSpPr>
        <p:spPr>
          <a:xfrm>
            <a:off x="1835472" y="1716984"/>
            <a:ext cx="7543224" cy="4766112"/>
          </a:xfrm>
          <a:prstGeom prst="rect">
            <a:avLst/>
          </a:prstGeom>
          <a:noFill/>
          <a:ln>
            <a:noFill/>
          </a:ln>
        </p:spPr>
        <p:txBody>
          <a:bodyPr lIns="108000" tIns="56160" rIns="108000" bIns="56160">
            <a:normAutofit/>
          </a:bodyPr>
          <a:lstStyle/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r>
              <a:rPr lang="fr-FR" sz="1920" spc="-1" dirty="0">
                <a:solidFill>
                  <a:srgbClr val="FF950E"/>
                </a:solidFill>
                <a:latin typeface="Arial"/>
              </a:rPr>
              <a:t>Un grand nombre de « </a:t>
            </a:r>
            <a:r>
              <a:rPr lang="fr-FR" sz="1920" spc="-1" dirty="0" err="1">
                <a:solidFill>
                  <a:srgbClr val="FF950E"/>
                </a:solidFill>
                <a:latin typeface="Arial"/>
              </a:rPr>
              <a:t>coeurs</a:t>
            </a:r>
            <a:r>
              <a:rPr lang="fr-FR" sz="1920" spc="-1" dirty="0">
                <a:solidFill>
                  <a:srgbClr val="FF950E"/>
                </a:solidFill>
                <a:latin typeface="Arial"/>
              </a:rPr>
              <a:t> »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D'une centaine à plus d'un millier (voire ~16000 !)</a:t>
            </a:r>
            <a:br>
              <a:rPr lang="fr-FR" sz="1920" spc="-1" dirty="0">
                <a:solidFill>
                  <a:srgbClr val="0A3071"/>
                </a:solidFill>
                <a:latin typeface="Arial Narrow"/>
              </a:rPr>
            </a:b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https://www.nvidia.com/fr-fr/geforce/graphics-cards/40-series/rtx-4090/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Cœurs très simples</a:t>
            </a:r>
          </a:p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r>
              <a:rPr lang="fr-FR" sz="1920" spc="-1" dirty="0">
                <a:solidFill>
                  <a:srgbClr val="FF950E"/>
                </a:solidFill>
                <a:latin typeface="Arial"/>
              </a:rPr>
              <a:t>Chaque cœur exécute des « threads CUDA »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Unité d'exécution des noyaux CUDA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Création </a:t>
            </a:r>
            <a:r>
              <a:rPr lang="fr-FR" sz="1920" b="1" u="sng" spc="-1" dirty="0">
                <a:solidFill>
                  <a:srgbClr val="0A3071"/>
                </a:solidFill>
                <a:latin typeface="Arial Narrow"/>
              </a:rPr>
              <a:t>très</a:t>
            </a: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 légère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Synchronisation (barrière, etc.) </a:t>
            </a:r>
            <a:r>
              <a:rPr lang="fr-FR" sz="1920" b="1" u="sng" spc="-1" dirty="0">
                <a:solidFill>
                  <a:srgbClr val="0A3071"/>
                </a:solidFill>
                <a:latin typeface="Arial Narrow"/>
              </a:rPr>
              <a:t>très</a:t>
            </a: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 rapide</a:t>
            </a:r>
          </a:p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r>
              <a:rPr lang="fr-FR" sz="1920" spc="-1" dirty="0">
                <a:solidFill>
                  <a:srgbClr val="FF950E"/>
                </a:solidFill>
                <a:latin typeface="Arial"/>
              </a:rPr>
              <a:t>Modèle d'exécution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Parallélisme de type SIMT : Single Instruction Multiple Threads</a:t>
            </a:r>
          </a:p>
          <a:p>
            <a:pPr marL="1371600" lvl="2" indent="-274320">
              <a:spcBef>
                <a:spcPts val="538"/>
              </a:spcBef>
              <a:buClr>
                <a:srgbClr val="FF9933"/>
              </a:buClr>
              <a:buFont typeface="Arial Narrow"/>
              <a:buChar char="•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Tous les cœurs exécutent le </a:t>
            </a:r>
            <a:r>
              <a:rPr lang="fr-FR" sz="1920" b="1" u="sng" spc="-1" dirty="0">
                <a:solidFill>
                  <a:srgbClr val="0A3071"/>
                </a:solidFill>
                <a:latin typeface="Arial Narrow"/>
              </a:rPr>
              <a:t>même code</a:t>
            </a: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 au </a:t>
            </a:r>
            <a:r>
              <a:rPr lang="fr-FR" sz="1920" b="1" u="sng" spc="-1" dirty="0">
                <a:solidFill>
                  <a:srgbClr val="0A3071"/>
                </a:solidFill>
                <a:latin typeface="Arial Narrow"/>
              </a:rPr>
              <a:t>même moment</a:t>
            </a:r>
            <a:endParaRPr lang="fr-FR" sz="1920" spc="-1" dirty="0">
              <a:solidFill>
                <a:srgbClr val="0A3071"/>
              </a:solidFill>
              <a:latin typeface="Arial Narrow"/>
            </a:endParaRPr>
          </a:p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r>
              <a:rPr lang="fr-FR" sz="1920" spc="-1" dirty="0">
                <a:solidFill>
                  <a:srgbClr val="FF950E"/>
                </a:solidFill>
                <a:latin typeface="Arial"/>
              </a:rPr>
              <a:t>Exécution simultanée de noyaux différents sur un même GPU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Possible avec un </a:t>
            </a:r>
            <a:r>
              <a:rPr lang="fr-FR" sz="1920" spc="-1" dirty="0" err="1">
                <a:solidFill>
                  <a:srgbClr val="0A3071"/>
                </a:solidFill>
                <a:latin typeface="Arial Narrow"/>
              </a:rPr>
              <a:t>device</a:t>
            </a: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 version &gt;= 2.0</a:t>
            </a:r>
          </a:p>
        </p:txBody>
      </p:sp>
    </p:spTree>
    <p:extLst>
      <p:ext uri="{BB962C8B-B14F-4D97-AF65-F5344CB8AC3E}">
        <p14:creationId xmlns:p14="http://schemas.microsoft.com/office/powerpoint/2010/main" val="100549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algn="r" rtl="0"/>
            <a:r>
              <a:rPr lang="fr-FR" sz="3780" dirty="0">
                <a:solidFill>
                  <a:schemeClr val="bg1"/>
                </a:solidFill>
              </a:rPr>
              <a:t>Vectorisation automatique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47EB41-ABBF-10F6-84F0-2D10E9291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4325" y="2212639"/>
            <a:ext cx="4672012" cy="2187575"/>
          </a:xfrm>
        </p:spPr>
        <p:txBody>
          <a:bodyPr/>
          <a:lstStyle/>
          <a:p>
            <a:r>
              <a:rPr lang="fr-FR" sz="4000" dirty="0"/>
              <a:t>Introduction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11176000" y="5956300"/>
            <a:ext cx="1016000" cy="365125"/>
          </a:xfr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2</a:t>
            </a:fld>
            <a:endParaRPr lang="fr-FR" noProof="0"/>
          </a:p>
        </p:txBody>
      </p:sp>
      <p:sp>
        <p:nvSpPr>
          <p:cNvPr id="6" name="ZoneTexte 5"/>
          <p:cNvSpPr txBox="1"/>
          <p:nvPr/>
        </p:nvSpPr>
        <p:spPr>
          <a:xfrm>
            <a:off x="1006550" y="706297"/>
            <a:ext cx="45092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800" b="1" spc="6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00</a:t>
            </a:r>
            <a:endParaRPr lang="fr-FR" sz="13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1835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Addition de deux vecteurs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DC3C9B-BEBA-87B5-9418-601CCBB5FB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5" name="TextShape 5"/>
          <p:cNvSpPr txBox="1"/>
          <p:nvPr/>
        </p:nvSpPr>
        <p:spPr>
          <a:xfrm>
            <a:off x="1735190" y="1772319"/>
            <a:ext cx="9893232" cy="4647240"/>
          </a:xfrm>
          <a:prstGeom prst="rect">
            <a:avLst/>
          </a:prstGeom>
          <a:noFill/>
          <a:ln>
            <a:noFill/>
          </a:ln>
        </p:spPr>
        <p:txBody>
          <a:bodyPr lIns="108000" tIns="56160" rIns="108000" bIns="56160">
            <a:normAutofit fontScale="85000" lnSpcReduction="20000"/>
          </a:bodyPr>
          <a:lstStyle/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2 vecteurs A et B de taille N dont la somme est placée dans C</a:t>
            </a:r>
          </a:p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Idée : utiliser un thread par somme à effectuer</a:t>
            </a:r>
          </a:p>
          <a:p>
            <a:pPr marL="409536" indent="-409536">
              <a:spcBef>
                <a:spcPts val="538"/>
              </a:spcBef>
            </a:pP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409536" indent="-409536">
              <a:spcBef>
                <a:spcPts val="538"/>
              </a:spcBef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 </a:t>
            </a:r>
          </a:p>
          <a:p>
            <a:pPr marL="409536" indent="-409536">
              <a:spcBef>
                <a:spcPts val="538"/>
              </a:spcBef>
            </a:pP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409536" indent="-409536">
              <a:spcBef>
                <a:spcPts val="538"/>
              </a:spcBef>
            </a:pP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409536" indent="-409536">
              <a:spcBef>
                <a:spcPts val="538"/>
              </a:spcBef>
            </a:pP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409536" indent="-409536">
              <a:spcBef>
                <a:spcPts val="538"/>
              </a:spcBef>
            </a:pP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409536" indent="-409536">
              <a:spcBef>
                <a:spcPts val="538"/>
              </a:spcBef>
            </a:pP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409536" indent="-409536">
              <a:spcBef>
                <a:spcPts val="538"/>
              </a:spcBef>
            </a:pP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409536" indent="-409536">
              <a:spcBef>
                <a:spcPts val="538"/>
              </a:spcBef>
            </a:pP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409536" indent="-409536">
              <a:spcBef>
                <a:spcPts val="538"/>
              </a:spcBef>
              <a:buClr>
                <a:srgbClr val="FF9933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Ça peut sembler excessif. Mais on est sur un GPU :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On a des centaines de cœurs</a:t>
            </a:r>
          </a:p>
          <a:p>
            <a:pPr marL="889488" lvl="1" indent="-340848"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Créer un thread ne coûte </a:t>
            </a:r>
            <a:r>
              <a:rPr lang="fr-FR" sz="2160" b="1" u="sng" spc="-1" dirty="0">
                <a:solidFill>
                  <a:srgbClr val="0A3071"/>
                </a:solidFill>
                <a:latin typeface="Arial Narrow"/>
              </a:rPr>
              <a:t>rien 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!</a:t>
            </a:r>
          </a:p>
        </p:txBody>
      </p:sp>
      <p:sp>
        <p:nvSpPr>
          <p:cNvPr id="7" name="CustomShape 1"/>
          <p:cNvSpPr/>
          <p:nvPr/>
        </p:nvSpPr>
        <p:spPr>
          <a:xfrm>
            <a:off x="2939206" y="4243788"/>
            <a:ext cx="5717088" cy="298029"/>
          </a:xfrm>
          <a:prstGeom prst="rect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2958214" y="3646327"/>
            <a:ext cx="5717088" cy="298029"/>
          </a:xfrm>
          <a:prstGeom prst="rect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>
            <a:off x="2976358" y="2577700"/>
            <a:ext cx="5717088" cy="298029"/>
          </a:xfrm>
          <a:prstGeom prst="rect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6"/>
          <p:cNvSpPr/>
          <p:nvPr/>
        </p:nvSpPr>
        <p:spPr>
          <a:xfrm>
            <a:off x="3035542" y="2606580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7"/>
          <p:cNvSpPr/>
          <p:nvPr/>
        </p:nvSpPr>
        <p:spPr>
          <a:xfrm>
            <a:off x="2515414" y="2547332"/>
            <a:ext cx="460944" cy="37692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>
            <a:noAutofit/>
          </a:bodyPr>
          <a:lstStyle/>
          <a:p>
            <a:r>
              <a:rPr lang="fr-FR" sz="2880" spc="-1">
                <a:solidFill>
                  <a:srgbClr val="000000"/>
                </a:solidFill>
                <a:latin typeface="Arial"/>
              </a:rPr>
              <a:t>A</a:t>
            </a:r>
          </a:p>
        </p:txBody>
      </p:sp>
      <p:sp>
        <p:nvSpPr>
          <p:cNvPr id="12" name="CustomShape 8"/>
          <p:cNvSpPr/>
          <p:nvPr/>
        </p:nvSpPr>
        <p:spPr>
          <a:xfrm>
            <a:off x="3017398" y="3676398"/>
            <a:ext cx="344736" cy="237887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9"/>
          <p:cNvSpPr/>
          <p:nvPr/>
        </p:nvSpPr>
        <p:spPr>
          <a:xfrm>
            <a:off x="2478262" y="3637500"/>
            <a:ext cx="460944" cy="37692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>
            <a:noAutofit/>
          </a:bodyPr>
          <a:lstStyle/>
          <a:p>
            <a:r>
              <a:rPr lang="fr-FR" sz="2880" spc="-1">
                <a:solidFill>
                  <a:srgbClr val="000000"/>
                </a:solidFill>
                <a:latin typeface="Arial"/>
              </a:rPr>
              <a:t>B</a:t>
            </a:r>
          </a:p>
        </p:txBody>
      </p:sp>
      <p:sp>
        <p:nvSpPr>
          <p:cNvPr id="14" name="CustomShape 10"/>
          <p:cNvSpPr/>
          <p:nvPr/>
        </p:nvSpPr>
        <p:spPr>
          <a:xfrm>
            <a:off x="8219110" y="2608516"/>
            <a:ext cx="582768" cy="37663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>
            <a:noAutofit/>
          </a:bodyPr>
          <a:lstStyle/>
          <a:p>
            <a:r>
              <a:rPr lang="fr-FR" sz="2880" spc="-1">
                <a:solidFill>
                  <a:srgbClr val="000000"/>
                </a:solidFill>
                <a:latin typeface="Arial"/>
              </a:rPr>
              <a:t>…</a:t>
            </a:r>
          </a:p>
        </p:txBody>
      </p:sp>
      <p:sp>
        <p:nvSpPr>
          <p:cNvPr id="15" name="CustomShape 11"/>
          <p:cNvSpPr/>
          <p:nvPr/>
        </p:nvSpPr>
        <p:spPr>
          <a:xfrm>
            <a:off x="8181958" y="3557410"/>
            <a:ext cx="582768" cy="37692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>
            <a:noAutofit/>
          </a:bodyPr>
          <a:lstStyle/>
          <a:p>
            <a:r>
              <a:rPr lang="fr-FR" sz="2880" spc="-1">
                <a:solidFill>
                  <a:srgbClr val="000000"/>
                </a:solidFill>
                <a:latin typeface="Arial"/>
              </a:rPr>
              <a:t>…</a:t>
            </a:r>
          </a:p>
        </p:txBody>
      </p:sp>
      <p:sp>
        <p:nvSpPr>
          <p:cNvPr id="16" name="CustomShape 12"/>
          <p:cNvSpPr/>
          <p:nvPr/>
        </p:nvSpPr>
        <p:spPr>
          <a:xfrm>
            <a:off x="2998390" y="4274157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13"/>
          <p:cNvSpPr/>
          <p:nvPr/>
        </p:nvSpPr>
        <p:spPr>
          <a:xfrm>
            <a:off x="2515414" y="4242706"/>
            <a:ext cx="479952" cy="37663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>
            <a:noAutofit/>
          </a:bodyPr>
          <a:lstStyle/>
          <a:p>
            <a:r>
              <a:rPr lang="fr-FR" sz="2880" spc="-1">
                <a:solidFill>
                  <a:srgbClr val="000000"/>
                </a:solidFill>
                <a:latin typeface="Arial"/>
              </a:rPr>
              <a:t>C</a:t>
            </a:r>
          </a:p>
        </p:txBody>
      </p:sp>
      <p:sp>
        <p:nvSpPr>
          <p:cNvPr id="18" name="CustomShape 14"/>
          <p:cNvSpPr/>
          <p:nvPr/>
        </p:nvSpPr>
        <p:spPr>
          <a:xfrm>
            <a:off x="8181958" y="4134819"/>
            <a:ext cx="619920" cy="37692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>
            <a:noAutofit/>
          </a:bodyPr>
          <a:lstStyle/>
          <a:p>
            <a:r>
              <a:rPr lang="fr-FR" sz="2880" spc="-1" dirty="0">
                <a:solidFill>
                  <a:srgbClr val="000000"/>
                </a:solidFill>
                <a:latin typeface="Arial"/>
              </a:rPr>
              <a:t>…</a:t>
            </a:r>
          </a:p>
        </p:txBody>
      </p:sp>
      <p:sp>
        <p:nvSpPr>
          <p:cNvPr id="19" name="CustomShape 15"/>
          <p:cNvSpPr/>
          <p:nvPr/>
        </p:nvSpPr>
        <p:spPr>
          <a:xfrm>
            <a:off x="3035542" y="3160326"/>
            <a:ext cx="344736" cy="237589"/>
          </a:xfrm>
          <a:prstGeom prst="ellipse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>
            <a:noAutofit/>
          </a:bodyPr>
          <a:lstStyle/>
          <a:p>
            <a:pPr algn="ctr"/>
            <a:r>
              <a:rPr lang="fr-FR" sz="2880" spc="-1" dirty="0">
                <a:solidFill>
                  <a:srgbClr val="000000"/>
                </a:solidFill>
                <a:latin typeface="Arial"/>
              </a:rPr>
              <a:t>+</a:t>
            </a:r>
          </a:p>
        </p:txBody>
      </p:sp>
      <p:sp>
        <p:nvSpPr>
          <p:cNvPr id="23" name="CustomShape 19"/>
          <p:cNvSpPr/>
          <p:nvPr/>
        </p:nvSpPr>
        <p:spPr>
          <a:xfrm>
            <a:off x="3639478" y="2606580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0"/>
          <p:cNvSpPr/>
          <p:nvPr/>
        </p:nvSpPr>
        <p:spPr>
          <a:xfrm>
            <a:off x="3621334" y="3676398"/>
            <a:ext cx="344736" cy="237887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21"/>
          <p:cNvSpPr/>
          <p:nvPr/>
        </p:nvSpPr>
        <p:spPr>
          <a:xfrm>
            <a:off x="3602326" y="4274157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CustomShape 22"/>
          <p:cNvSpPr/>
          <p:nvPr/>
        </p:nvSpPr>
        <p:spPr>
          <a:xfrm>
            <a:off x="3639478" y="3160326"/>
            <a:ext cx="344736" cy="237589"/>
          </a:xfrm>
          <a:prstGeom prst="ellipse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>
            <a:noAutofit/>
          </a:bodyPr>
          <a:lstStyle/>
          <a:p>
            <a:pPr algn="ctr"/>
            <a:r>
              <a:rPr lang="fr-FR" sz="2880" spc="-1">
                <a:solidFill>
                  <a:srgbClr val="000000"/>
                </a:solidFill>
                <a:latin typeface="Arial"/>
              </a:rPr>
              <a:t>+</a:t>
            </a:r>
          </a:p>
        </p:txBody>
      </p:sp>
      <p:sp>
        <p:nvSpPr>
          <p:cNvPr id="28" name="CustomShape 24"/>
          <p:cNvSpPr/>
          <p:nvPr/>
        </p:nvSpPr>
        <p:spPr>
          <a:xfrm>
            <a:off x="4243414" y="2606580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CustomShape 25"/>
          <p:cNvSpPr/>
          <p:nvPr/>
        </p:nvSpPr>
        <p:spPr>
          <a:xfrm>
            <a:off x="4225270" y="3676398"/>
            <a:ext cx="344736" cy="237887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26"/>
          <p:cNvSpPr/>
          <p:nvPr/>
        </p:nvSpPr>
        <p:spPr>
          <a:xfrm>
            <a:off x="4206262" y="4274157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" name="CustomShape 27"/>
          <p:cNvSpPr/>
          <p:nvPr/>
        </p:nvSpPr>
        <p:spPr>
          <a:xfrm>
            <a:off x="4243414" y="3160326"/>
            <a:ext cx="344736" cy="237589"/>
          </a:xfrm>
          <a:prstGeom prst="ellipse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>
            <a:noAutofit/>
          </a:bodyPr>
          <a:lstStyle/>
          <a:p>
            <a:pPr algn="ctr"/>
            <a:r>
              <a:rPr lang="fr-FR" sz="2880" spc="-1">
                <a:solidFill>
                  <a:srgbClr val="000000"/>
                </a:solidFill>
                <a:latin typeface="Arial"/>
              </a:rPr>
              <a:t>+</a:t>
            </a:r>
          </a:p>
        </p:txBody>
      </p:sp>
      <p:sp>
        <p:nvSpPr>
          <p:cNvPr id="33" name="CustomShape 29"/>
          <p:cNvSpPr/>
          <p:nvPr/>
        </p:nvSpPr>
        <p:spPr>
          <a:xfrm>
            <a:off x="4849078" y="2606580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CustomShape 30"/>
          <p:cNvSpPr/>
          <p:nvPr/>
        </p:nvSpPr>
        <p:spPr>
          <a:xfrm>
            <a:off x="4830934" y="3676398"/>
            <a:ext cx="344736" cy="237887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CustomShape 31"/>
          <p:cNvSpPr/>
          <p:nvPr/>
        </p:nvSpPr>
        <p:spPr>
          <a:xfrm>
            <a:off x="4811926" y="4274157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32"/>
          <p:cNvSpPr/>
          <p:nvPr/>
        </p:nvSpPr>
        <p:spPr>
          <a:xfrm>
            <a:off x="4849078" y="3160326"/>
            <a:ext cx="344736" cy="237589"/>
          </a:xfrm>
          <a:prstGeom prst="ellipse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>
            <a:noAutofit/>
          </a:bodyPr>
          <a:lstStyle/>
          <a:p>
            <a:pPr algn="ctr"/>
            <a:r>
              <a:rPr lang="fr-FR" sz="2880" spc="-1">
                <a:solidFill>
                  <a:srgbClr val="000000"/>
                </a:solidFill>
                <a:latin typeface="Arial"/>
              </a:rPr>
              <a:t>+</a:t>
            </a:r>
          </a:p>
        </p:txBody>
      </p:sp>
      <p:sp>
        <p:nvSpPr>
          <p:cNvPr id="38" name="CustomShape 34"/>
          <p:cNvSpPr/>
          <p:nvPr/>
        </p:nvSpPr>
        <p:spPr>
          <a:xfrm>
            <a:off x="5453014" y="2606580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CustomShape 35"/>
          <p:cNvSpPr/>
          <p:nvPr/>
        </p:nvSpPr>
        <p:spPr>
          <a:xfrm>
            <a:off x="5434870" y="3676398"/>
            <a:ext cx="344736" cy="237887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36"/>
          <p:cNvSpPr/>
          <p:nvPr/>
        </p:nvSpPr>
        <p:spPr>
          <a:xfrm>
            <a:off x="5415862" y="4274157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7"/>
          <p:cNvSpPr/>
          <p:nvPr/>
        </p:nvSpPr>
        <p:spPr>
          <a:xfrm>
            <a:off x="5453014" y="3160326"/>
            <a:ext cx="344736" cy="237589"/>
          </a:xfrm>
          <a:prstGeom prst="ellipse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>
            <a:noAutofit/>
          </a:bodyPr>
          <a:lstStyle/>
          <a:p>
            <a:pPr algn="ctr"/>
            <a:r>
              <a:rPr lang="fr-FR" sz="2880" spc="-1">
                <a:solidFill>
                  <a:srgbClr val="000000"/>
                </a:solidFill>
                <a:latin typeface="Arial"/>
              </a:rPr>
              <a:t>+</a:t>
            </a:r>
          </a:p>
        </p:txBody>
      </p:sp>
      <p:sp>
        <p:nvSpPr>
          <p:cNvPr id="43" name="CustomShape 39"/>
          <p:cNvSpPr/>
          <p:nvPr/>
        </p:nvSpPr>
        <p:spPr>
          <a:xfrm>
            <a:off x="6058678" y="2606580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40"/>
          <p:cNvSpPr/>
          <p:nvPr/>
        </p:nvSpPr>
        <p:spPr>
          <a:xfrm>
            <a:off x="6040534" y="3676398"/>
            <a:ext cx="344736" cy="237887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41"/>
          <p:cNvSpPr/>
          <p:nvPr/>
        </p:nvSpPr>
        <p:spPr>
          <a:xfrm>
            <a:off x="6021526" y="4274157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42"/>
          <p:cNvSpPr/>
          <p:nvPr/>
        </p:nvSpPr>
        <p:spPr>
          <a:xfrm>
            <a:off x="6058678" y="3160326"/>
            <a:ext cx="344736" cy="237589"/>
          </a:xfrm>
          <a:prstGeom prst="ellipse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>
            <a:noAutofit/>
          </a:bodyPr>
          <a:lstStyle/>
          <a:p>
            <a:pPr algn="ctr"/>
            <a:r>
              <a:rPr lang="fr-FR" sz="2880" spc="-1">
                <a:solidFill>
                  <a:srgbClr val="000000"/>
                </a:solidFill>
                <a:latin typeface="Arial"/>
              </a:rPr>
              <a:t>+</a:t>
            </a:r>
          </a:p>
        </p:txBody>
      </p:sp>
      <p:sp>
        <p:nvSpPr>
          <p:cNvPr id="48" name="CustomShape 44"/>
          <p:cNvSpPr/>
          <p:nvPr/>
        </p:nvSpPr>
        <p:spPr>
          <a:xfrm>
            <a:off x="6662614" y="2606580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45"/>
          <p:cNvSpPr/>
          <p:nvPr/>
        </p:nvSpPr>
        <p:spPr>
          <a:xfrm>
            <a:off x="6644470" y="3676398"/>
            <a:ext cx="344736" cy="237887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46"/>
          <p:cNvSpPr/>
          <p:nvPr/>
        </p:nvSpPr>
        <p:spPr>
          <a:xfrm>
            <a:off x="6625462" y="4274157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47"/>
          <p:cNvSpPr/>
          <p:nvPr/>
        </p:nvSpPr>
        <p:spPr>
          <a:xfrm>
            <a:off x="6662614" y="3160326"/>
            <a:ext cx="344736" cy="237589"/>
          </a:xfrm>
          <a:prstGeom prst="ellipse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>
            <a:noAutofit/>
          </a:bodyPr>
          <a:lstStyle/>
          <a:p>
            <a:pPr algn="ctr"/>
            <a:r>
              <a:rPr lang="fr-FR" sz="2880" spc="-1">
                <a:solidFill>
                  <a:srgbClr val="000000"/>
                </a:solidFill>
                <a:latin typeface="Arial"/>
              </a:rPr>
              <a:t>+</a:t>
            </a:r>
          </a:p>
        </p:txBody>
      </p:sp>
      <p:sp>
        <p:nvSpPr>
          <p:cNvPr id="53" name="CustomShape 49"/>
          <p:cNvSpPr/>
          <p:nvPr/>
        </p:nvSpPr>
        <p:spPr>
          <a:xfrm>
            <a:off x="7268278" y="2606580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CustomShape 50"/>
          <p:cNvSpPr/>
          <p:nvPr/>
        </p:nvSpPr>
        <p:spPr>
          <a:xfrm>
            <a:off x="7250134" y="3676398"/>
            <a:ext cx="344736" cy="237887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51"/>
          <p:cNvSpPr/>
          <p:nvPr/>
        </p:nvSpPr>
        <p:spPr>
          <a:xfrm>
            <a:off x="7231126" y="4274157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52"/>
          <p:cNvSpPr/>
          <p:nvPr/>
        </p:nvSpPr>
        <p:spPr>
          <a:xfrm>
            <a:off x="7268278" y="3160326"/>
            <a:ext cx="344736" cy="237589"/>
          </a:xfrm>
          <a:prstGeom prst="ellipse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>
            <a:noAutofit/>
          </a:bodyPr>
          <a:lstStyle/>
          <a:p>
            <a:pPr algn="ctr"/>
            <a:r>
              <a:rPr lang="fr-FR" sz="2880" spc="-1">
                <a:solidFill>
                  <a:srgbClr val="000000"/>
                </a:solidFill>
                <a:latin typeface="Arial"/>
              </a:rPr>
              <a:t>+</a:t>
            </a:r>
          </a:p>
        </p:txBody>
      </p:sp>
      <p:sp>
        <p:nvSpPr>
          <p:cNvPr id="58" name="CustomShape 54"/>
          <p:cNvSpPr/>
          <p:nvPr/>
        </p:nvSpPr>
        <p:spPr>
          <a:xfrm>
            <a:off x="7872214" y="2606580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55"/>
          <p:cNvSpPr/>
          <p:nvPr/>
        </p:nvSpPr>
        <p:spPr>
          <a:xfrm>
            <a:off x="7854070" y="3676398"/>
            <a:ext cx="344736" cy="237887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56"/>
          <p:cNvSpPr/>
          <p:nvPr/>
        </p:nvSpPr>
        <p:spPr>
          <a:xfrm>
            <a:off x="7835062" y="4274157"/>
            <a:ext cx="344736" cy="237589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57"/>
          <p:cNvSpPr/>
          <p:nvPr/>
        </p:nvSpPr>
        <p:spPr>
          <a:xfrm>
            <a:off x="7872214" y="3160326"/>
            <a:ext cx="344736" cy="237589"/>
          </a:xfrm>
          <a:prstGeom prst="ellipse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>
            <a:noAutofit/>
          </a:bodyPr>
          <a:lstStyle/>
          <a:p>
            <a:pPr algn="ctr"/>
            <a:r>
              <a:rPr lang="fr-FR" sz="2880" spc="-1">
                <a:solidFill>
                  <a:srgbClr val="000000"/>
                </a:solidFill>
                <a:latin typeface="Arial"/>
              </a:rPr>
              <a:t>+</a:t>
            </a:r>
          </a:p>
        </p:txBody>
      </p:sp>
      <p:sp>
        <p:nvSpPr>
          <p:cNvPr id="79" name="CustomShape 75"/>
          <p:cNvSpPr/>
          <p:nvPr/>
        </p:nvSpPr>
        <p:spPr>
          <a:xfrm>
            <a:off x="3011782" y="4563145"/>
            <a:ext cx="327456" cy="67614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eaVert" wrap="none" lIns="108000" tIns="54000" rIns="108000" bIns="54000">
            <a:noAutofit/>
          </a:bodyPr>
          <a:lstStyle/>
          <a:p>
            <a:r>
              <a:rPr lang="fr-FR" sz="1440" b="1" spc="-1">
                <a:solidFill>
                  <a:srgbClr val="000000"/>
                </a:solidFill>
                <a:latin typeface="Arial"/>
              </a:rPr>
              <a:t>Thread 1</a:t>
            </a:r>
            <a:endParaRPr lang="fr-FR" sz="144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CustomShape 76"/>
          <p:cNvSpPr/>
          <p:nvPr/>
        </p:nvSpPr>
        <p:spPr>
          <a:xfrm>
            <a:off x="3617446" y="4563145"/>
            <a:ext cx="327456" cy="67614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eaVert" wrap="none" lIns="108000" tIns="54000" rIns="108000" bIns="54000">
            <a:noAutofit/>
          </a:bodyPr>
          <a:lstStyle/>
          <a:p>
            <a:r>
              <a:rPr lang="fr-FR" sz="1440" b="1" spc="-1">
                <a:solidFill>
                  <a:srgbClr val="000000"/>
                </a:solidFill>
                <a:latin typeface="Arial"/>
              </a:rPr>
              <a:t>Thread 2</a:t>
            </a:r>
            <a:endParaRPr lang="fr-FR" sz="144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CustomShape 77"/>
          <p:cNvSpPr/>
          <p:nvPr/>
        </p:nvSpPr>
        <p:spPr>
          <a:xfrm>
            <a:off x="4221382" y="4563145"/>
            <a:ext cx="327456" cy="67614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eaVert" wrap="none" lIns="108000" tIns="54000" rIns="108000" bIns="54000">
            <a:noAutofit/>
          </a:bodyPr>
          <a:lstStyle/>
          <a:p>
            <a:r>
              <a:rPr lang="fr-FR" sz="1440" b="1" spc="-1">
                <a:solidFill>
                  <a:srgbClr val="000000"/>
                </a:solidFill>
                <a:latin typeface="Arial"/>
              </a:rPr>
              <a:t>Thread 3</a:t>
            </a:r>
            <a:endParaRPr lang="fr-FR" sz="144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CustomShape 78"/>
          <p:cNvSpPr/>
          <p:nvPr/>
        </p:nvSpPr>
        <p:spPr>
          <a:xfrm>
            <a:off x="4827046" y="4563145"/>
            <a:ext cx="327888" cy="67614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eaVert" wrap="none" lIns="108000" tIns="54000" rIns="108000" bIns="54000">
            <a:noAutofit/>
          </a:bodyPr>
          <a:lstStyle/>
          <a:p>
            <a:r>
              <a:rPr lang="fr-FR" sz="1440" b="1" spc="-1">
                <a:solidFill>
                  <a:srgbClr val="000000"/>
                </a:solidFill>
                <a:latin typeface="Arial"/>
              </a:rPr>
              <a:t>Thread 4</a:t>
            </a:r>
            <a:endParaRPr lang="fr-FR" sz="144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CustomShape 79"/>
          <p:cNvSpPr/>
          <p:nvPr/>
        </p:nvSpPr>
        <p:spPr>
          <a:xfrm>
            <a:off x="5430982" y="4563145"/>
            <a:ext cx="327456" cy="67614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eaVert" wrap="none" lIns="108000" tIns="54000" rIns="108000" bIns="54000">
            <a:noAutofit/>
          </a:bodyPr>
          <a:lstStyle/>
          <a:p>
            <a:r>
              <a:rPr lang="fr-FR" sz="1440" b="1" spc="-1">
                <a:solidFill>
                  <a:srgbClr val="000000"/>
                </a:solidFill>
                <a:latin typeface="Arial"/>
              </a:rPr>
              <a:t>Thread 5</a:t>
            </a:r>
            <a:endParaRPr lang="fr-FR" sz="144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CustomShape 80"/>
          <p:cNvSpPr/>
          <p:nvPr/>
        </p:nvSpPr>
        <p:spPr>
          <a:xfrm>
            <a:off x="6036646" y="4563145"/>
            <a:ext cx="327888" cy="67614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eaVert" wrap="none" lIns="108000" tIns="54000" rIns="108000" bIns="54000">
            <a:noAutofit/>
          </a:bodyPr>
          <a:lstStyle/>
          <a:p>
            <a:r>
              <a:rPr lang="fr-FR" sz="1440" b="1" spc="-1">
                <a:solidFill>
                  <a:srgbClr val="000000"/>
                </a:solidFill>
                <a:latin typeface="Arial"/>
              </a:rPr>
              <a:t>Thread 6</a:t>
            </a:r>
            <a:endParaRPr lang="fr-FR" sz="144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CustomShape 81"/>
          <p:cNvSpPr/>
          <p:nvPr/>
        </p:nvSpPr>
        <p:spPr>
          <a:xfrm>
            <a:off x="6640582" y="4563145"/>
            <a:ext cx="327888" cy="67614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eaVert" wrap="none" lIns="108000" tIns="54000" rIns="108000" bIns="54000">
            <a:noAutofit/>
          </a:bodyPr>
          <a:lstStyle/>
          <a:p>
            <a:r>
              <a:rPr lang="fr-FR" sz="1440" b="1" spc="-1">
                <a:solidFill>
                  <a:srgbClr val="000000"/>
                </a:solidFill>
                <a:latin typeface="Arial"/>
              </a:rPr>
              <a:t>Thread 7</a:t>
            </a:r>
            <a:endParaRPr lang="fr-FR" sz="144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CustomShape 82"/>
          <p:cNvSpPr/>
          <p:nvPr/>
        </p:nvSpPr>
        <p:spPr>
          <a:xfrm>
            <a:off x="7246246" y="4563145"/>
            <a:ext cx="327888" cy="67614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eaVert" wrap="none" lIns="108000" tIns="54000" rIns="108000" bIns="54000">
            <a:noAutofit/>
          </a:bodyPr>
          <a:lstStyle/>
          <a:p>
            <a:r>
              <a:rPr lang="fr-FR" sz="1440" b="1" spc="-1">
                <a:solidFill>
                  <a:srgbClr val="000000"/>
                </a:solidFill>
                <a:latin typeface="Arial"/>
              </a:rPr>
              <a:t>Thread 8</a:t>
            </a:r>
            <a:endParaRPr lang="fr-FR" sz="144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CustomShape 83"/>
          <p:cNvSpPr/>
          <p:nvPr/>
        </p:nvSpPr>
        <p:spPr>
          <a:xfrm>
            <a:off x="7850182" y="4563145"/>
            <a:ext cx="327888" cy="67614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eaVert" wrap="none" lIns="108000" tIns="54000" rIns="108000" bIns="54000">
            <a:noAutofit/>
          </a:bodyPr>
          <a:lstStyle/>
          <a:p>
            <a:r>
              <a:rPr lang="fr-FR" sz="1440" b="1" spc="-1">
                <a:solidFill>
                  <a:srgbClr val="000000"/>
                </a:solidFill>
                <a:latin typeface="Arial"/>
              </a:rPr>
              <a:t>Thread 9</a:t>
            </a:r>
            <a:endParaRPr lang="fr-FR" sz="1440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086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Addition de deux vecteurs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FA69CF-4630-DD1E-929C-BC2025FB8A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88" name="CustomShape 2"/>
          <p:cNvSpPr/>
          <p:nvPr/>
        </p:nvSpPr>
        <p:spPr>
          <a:xfrm>
            <a:off x="1281963" y="1112121"/>
            <a:ext cx="9763200" cy="548946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[N],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[N],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[N] 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dev_a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dev_b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b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CUDA_SAFE_CALL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cudaMalloc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dev_a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N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) ) 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CUDA_SAFE_CALL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cudaMalloc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dev_b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N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) ) 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CUDA_SAFE_CALL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cudaMalloc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N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) ) ;</a:t>
            </a:r>
          </a:p>
          <a:p>
            <a:b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VectorInit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(a) 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VectorInit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(b) ;</a:t>
            </a:r>
          </a:p>
          <a:p>
            <a:b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CUDA_SAFE_CALL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cudaMemcpy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dev_a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a, N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cudaMemcpyHostToDevice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 ) 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CUDA_SAFE_CALL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cudaMemcpy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dev_b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b, N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cudaMemcpyHostToDevice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) ;</a:t>
            </a:r>
          </a:p>
          <a:p>
            <a:b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VectorAdd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&lt;&lt;&lt;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dev_a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dev_b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 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CUT_CHECK_ERROR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"Kernel 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Execution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Failed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CUDA_SAFE_CALL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cudaMemcpy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c,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N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cudaMemcpyDeviceToHost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 ) ;</a:t>
            </a:r>
          </a:p>
          <a:p>
            <a:b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cudaFree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dev_a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;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cudaFree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dev_b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;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cudaFree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dev_c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 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9" name="CustomShape 7"/>
          <p:cNvSpPr/>
          <p:nvPr/>
        </p:nvSpPr>
        <p:spPr>
          <a:xfrm>
            <a:off x="5761701" y="1446951"/>
            <a:ext cx="5529600" cy="64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6E6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>
            <a:noAutofit/>
          </a:bodyPr>
          <a:lstStyle/>
          <a:p>
            <a:r>
              <a:rPr lang="fr-FR" sz="1680" spc="-1" dirty="0">
                <a:solidFill>
                  <a:srgbClr val="000000"/>
                </a:solidFill>
                <a:latin typeface="Arial"/>
              </a:rPr>
              <a:t>Bonne pratique : vérifier les codes d'erreur.</a:t>
            </a:r>
          </a:p>
          <a:p>
            <a:r>
              <a:rPr lang="fr-FR" sz="1680" spc="-1" dirty="0">
                <a:solidFill>
                  <a:srgbClr val="000000"/>
                </a:solidFill>
                <a:latin typeface="Arial"/>
              </a:rPr>
              <a:t>En cas d'erreur : affiche un message et arrête l'exécution</a:t>
            </a:r>
          </a:p>
          <a:p>
            <a:endParaRPr lang="fr-FR" sz="168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6779208" y="3539457"/>
            <a:ext cx="3888000" cy="36201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6E6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>
            <a:noAutofit/>
          </a:bodyPr>
          <a:lstStyle/>
          <a:p>
            <a:r>
              <a:rPr lang="fr-FR" sz="1680" spc="-1" dirty="0">
                <a:solidFill>
                  <a:srgbClr val="000000"/>
                </a:solidFill>
                <a:latin typeface="Arial"/>
              </a:rPr>
              <a:t>Indique le nombre de threads à lancer</a:t>
            </a:r>
          </a:p>
        </p:txBody>
      </p:sp>
      <p:sp>
        <p:nvSpPr>
          <p:cNvPr id="92" name="CustomShape 10"/>
          <p:cNvSpPr/>
          <p:nvPr/>
        </p:nvSpPr>
        <p:spPr>
          <a:xfrm>
            <a:off x="8014571" y="5767852"/>
            <a:ext cx="3526742" cy="55842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6E6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>
            <a:noAutofit/>
          </a:bodyPr>
          <a:lstStyle/>
          <a:p>
            <a:r>
              <a:rPr lang="fr-FR" sz="1320" spc="-1" dirty="0">
                <a:solidFill>
                  <a:srgbClr val="000000"/>
                </a:solidFill>
                <a:latin typeface="Arial"/>
              </a:rPr>
              <a:t>Bonne pratique : vérifier les erreurs </a:t>
            </a:r>
            <a:br>
              <a:rPr lang="fr-FR" sz="1320" spc="-1" dirty="0">
                <a:solidFill>
                  <a:srgbClr val="000000"/>
                </a:solidFill>
                <a:latin typeface="Arial"/>
              </a:rPr>
            </a:br>
            <a:r>
              <a:rPr lang="fr-FR" sz="1320" spc="-1" dirty="0">
                <a:solidFill>
                  <a:srgbClr val="000000"/>
                </a:solidFill>
                <a:latin typeface="Arial"/>
              </a:rPr>
              <a:t>d'exécution du noyau</a:t>
            </a:r>
          </a:p>
          <a:p>
            <a:endParaRPr lang="fr-FR" sz="132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Line 11"/>
          <p:cNvSpPr/>
          <p:nvPr/>
        </p:nvSpPr>
        <p:spPr>
          <a:xfrm flipH="1" flipV="1">
            <a:off x="3004457" y="5527410"/>
            <a:ext cx="5010112" cy="490834"/>
          </a:xfrm>
          <a:prstGeom prst="line">
            <a:avLst/>
          </a:prstGeom>
          <a:ln w="9360">
            <a:solidFill>
              <a:schemeClr val="bg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Line 11"/>
          <p:cNvSpPr/>
          <p:nvPr/>
        </p:nvSpPr>
        <p:spPr>
          <a:xfrm flipH="1">
            <a:off x="2493263" y="1826959"/>
            <a:ext cx="3268437" cy="1343244"/>
          </a:xfrm>
          <a:prstGeom prst="line">
            <a:avLst/>
          </a:prstGeom>
          <a:ln w="9360">
            <a:solidFill>
              <a:schemeClr val="bg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Line 11"/>
          <p:cNvSpPr/>
          <p:nvPr/>
        </p:nvSpPr>
        <p:spPr>
          <a:xfrm flipH="1">
            <a:off x="3256384" y="3687799"/>
            <a:ext cx="3522824" cy="1108342"/>
          </a:xfrm>
          <a:prstGeom prst="line">
            <a:avLst/>
          </a:prstGeom>
          <a:ln w="9360">
            <a:solidFill>
              <a:schemeClr val="bg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779893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Addition de deux vecteurs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DE32BB1-7C83-C219-88AD-C0E7CA44DC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5" name="CustomShape 2"/>
          <p:cNvSpPr/>
          <p:nvPr/>
        </p:nvSpPr>
        <p:spPr>
          <a:xfrm>
            <a:off x="1211880" y="1994471"/>
            <a:ext cx="6220800" cy="159972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__global__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VectorAdd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a,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b,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c)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threadIdx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ustomShape 4"/>
          <p:cNvSpPr/>
          <p:nvPr/>
        </p:nvSpPr>
        <p:spPr>
          <a:xfrm>
            <a:off x="7707117" y="2232492"/>
            <a:ext cx="3958627" cy="90863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6E6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>
            <a:noAutofit/>
          </a:bodyPr>
          <a:lstStyle/>
          <a:p>
            <a:r>
              <a:rPr lang="fr-FR" sz="1680" spc="-1" dirty="0" err="1">
                <a:solidFill>
                  <a:srgbClr val="000000"/>
                </a:solidFill>
                <a:latin typeface="Arial"/>
              </a:rPr>
              <a:t>threadIdx</a:t>
            </a:r>
            <a:r>
              <a:rPr lang="fr-FR" sz="1680" spc="-1" dirty="0">
                <a:solidFill>
                  <a:srgbClr val="000000"/>
                </a:solidFill>
                <a:latin typeface="Arial"/>
              </a:rPr>
              <a:t> est une Variable prédéfinie </a:t>
            </a:r>
            <a:br>
              <a:rPr lang="fr-FR" sz="1680" spc="-1" dirty="0">
                <a:solidFill>
                  <a:srgbClr val="000000"/>
                </a:solidFill>
                <a:latin typeface="Arial"/>
              </a:rPr>
            </a:br>
            <a:r>
              <a:rPr lang="fr-FR" sz="1680" spc="-1" dirty="0">
                <a:solidFill>
                  <a:srgbClr val="000000"/>
                </a:solidFill>
                <a:latin typeface="Arial"/>
              </a:rPr>
              <a:t>de CUDA-C</a:t>
            </a:r>
            <a:br>
              <a:rPr lang="fr-FR" sz="1680" spc="-1" dirty="0">
                <a:solidFill>
                  <a:srgbClr val="000000"/>
                </a:solidFill>
                <a:latin typeface="Arial"/>
              </a:rPr>
            </a:br>
            <a:r>
              <a:rPr lang="fr-FR" sz="1680" spc="-1" dirty="0">
                <a:solidFill>
                  <a:srgbClr val="000000"/>
                </a:solidFill>
                <a:latin typeface="Arial"/>
              </a:rPr>
              <a:t>Contient l'identifiant du thread courant</a:t>
            </a:r>
          </a:p>
        </p:txBody>
      </p:sp>
      <p:sp>
        <p:nvSpPr>
          <p:cNvPr id="8" name="CustomShape 6"/>
          <p:cNvSpPr/>
          <p:nvPr/>
        </p:nvSpPr>
        <p:spPr>
          <a:xfrm>
            <a:off x="1211880" y="3873240"/>
            <a:ext cx="3196800" cy="170646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9360">
            <a:solidFill>
              <a:srgbClr val="000000"/>
            </a:solidFill>
            <a:round/>
          </a:ln>
          <a:effectLst>
            <a:outerShdw dist="101823" dir="2700000">
              <a:srgbClr val="80808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cutil.h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#define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 N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4096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...</a:t>
            </a:r>
          </a:p>
          <a:p>
            <a:b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CustomShape 7"/>
          <p:cNvSpPr/>
          <p:nvPr/>
        </p:nvSpPr>
        <p:spPr>
          <a:xfrm>
            <a:off x="4918688" y="3968239"/>
            <a:ext cx="6220800" cy="155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440" spc="-1" dirty="0">
                <a:solidFill>
                  <a:srgbClr val="C0C0C0"/>
                </a:solidFill>
                <a:latin typeface="Courier New"/>
              </a:rPr>
              <a:t># ./</a:t>
            </a:r>
            <a:r>
              <a:rPr lang="fr-FR" sz="1440" spc="-1" dirty="0" err="1">
                <a:solidFill>
                  <a:srgbClr val="C0C0C0"/>
                </a:solidFill>
                <a:latin typeface="Courier New"/>
              </a:rPr>
              <a:t>VectorAdd</a:t>
            </a:r>
            <a:endParaRPr lang="fr-FR" sz="144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40" spc="-1" dirty="0" err="1">
                <a:solidFill>
                  <a:srgbClr val="C0C0C0"/>
                </a:solidFill>
                <a:latin typeface="Courier New"/>
              </a:rPr>
              <a:t>Cuda</a:t>
            </a:r>
            <a:r>
              <a:rPr lang="fr-FR" sz="1440" spc="-1" dirty="0">
                <a:solidFill>
                  <a:srgbClr val="C0C0C0"/>
                </a:solidFill>
                <a:latin typeface="Courier New"/>
              </a:rPr>
              <a:t> </a:t>
            </a:r>
            <a:r>
              <a:rPr lang="fr-FR" sz="1440" spc="-1" dirty="0" err="1">
                <a:solidFill>
                  <a:srgbClr val="C0C0C0"/>
                </a:solidFill>
                <a:latin typeface="Courier New"/>
              </a:rPr>
              <a:t>error</a:t>
            </a:r>
            <a:r>
              <a:rPr lang="fr-FR" sz="1440" spc="-1" dirty="0">
                <a:solidFill>
                  <a:srgbClr val="C0C0C0"/>
                </a:solidFill>
                <a:latin typeface="Courier New"/>
              </a:rPr>
              <a:t>: Kernel </a:t>
            </a:r>
            <a:r>
              <a:rPr lang="fr-FR" sz="1440" spc="-1" dirty="0" err="1">
                <a:solidFill>
                  <a:srgbClr val="C0C0C0"/>
                </a:solidFill>
                <a:latin typeface="Courier New"/>
              </a:rPr>
              <a:t>Execution</a:t>
            </a:r>
            <a:r>
              <a:rPr lang="fr-FR" sz="1440" spc="-1" dirty="0">
                <a:solidFill>
                  <a:srgbClr val="C0C0C0"/>
                </a:solidFill>
                <a:latin typeface="Courier New"/>
              </a:rPr>
              <a:t> </a:t>
            </a:r>
            <a:r>
              <a:rPr lang="fr-FR" sz="1440" spc="-1" dirty="0" err="1">
                <a:solidFill>
                  <a:srgbClr val="C0C0C0"/>
                </a:solidFill>
                <a:latin typeface="Courier New"/>
              </a:rPr>
              <a:t>Failed</a:t>
            </a:r>
            <a:r>
              <a:rPr lang="fr-FR" sz="1440" spc="-1" dirty="0">
                <a:solidFill>
                  <a:srgbClr val="C0C0C0"/>
                </a:solidFill>
                <a:latin typeface="Courier New"/>
              </a:rPr>
              <a:t>! in file 'VectorAdd.cu' in line 37 : </a:t>
            </a:r>
            <a:r>
              <a:rPr lang="fr-FR" sz="1440" spc="-1" dirty="0" err="1">
                <a:solidFill>
                  <a:srgbClr val="C0C0C0"/>
                </a:solidFill>
                <a:latin typeface="Courier New"/>
              </a:rPr>
              <a:t>invalid</a:t>
            </a:r>
            <a:r>
              <a:rPr lang="fr-FR" sz="1440" spc="-1" dirty="0">
                <a:solidFill>
                  <a:srgbClr val="C0C0C0"/>
                </a:solidFill>
                <a:latin typeface="Courier New"/>
              </a:rPr>
              <a:t> configuration argument.</a:t>
            </a:r>
            <a:endParaRPr lang="fr-FR" sz="144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440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035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Espace réservé du contenu 134">
            <a:extLst>
              <a:ext uri="{FF2B5EF4-FFF2-40B4-BE49-F238E27FC236}">
                <a16:creationId xmlns:a16="http://schemas.microsoft.com/office/drawing/2014/main" id="{F945C58B-7539-7970-0926-FE341BC939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5949" y="520855"/>
            <a:ext cx="7589958" cy="326845"/>
          </a:xfrm>
        </p:spPr>
        <p:txBody>
          <a:bodyPr/>
          <a:lstStyle/>
          <a:p>
            <a:r>
              <a:rPr lang="fr-FR" dirty="0"/>
              <a:t>Architecture : ça se corse (hardware)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061EA3-E047-EB81-CA72-9A736702F6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23</a:t>
            </a:fld>
            <a:endParaRPr lang="fr-FR" dirty="0"/>
          </a:p>
        </p:txBody>
      </p:sp>
      <p:grpSp>
        <p:nvGrpSpPr>
          <p:cNvPr id="133" name="Groupe 132"/>
          <p:cNvGrpSpPr/>
          <p:nvPr/>
        </p:nvGrpSpPr>
        <p:grpSpPr>
          <a:xfrm>
            <a:off x="1118575" y="1660536"/>
            <a:ext cx="9787169" cy="4072753"/>
            <a:chOff x="572040" y="1620000"/>
            <a:chExt cx="8283960" cy="4392000"/>
          </a:xfrm>
        </p:grpSpPr>
        <p:sp>
          <p:nvSpPr>
            <p:cNvPr id="5" name="CustomShape 2"/>
            <p:cNvSpPr/>
            <p:nvPr/>
          </p:nvSpPr>
          <p:spPr>
            <a:xfrm>
              <a:off x="572040" y="1620000"/>
              <a:ext cx="8283960" cy="4392000"/>
            </a:xfrm>
            <a:prstGeom prst="rect">
              <a:avLst/>
            </a:prstGeom>
            <a:solidFill>
              <a:srgbClr val="0084D1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>
              <a:noAutofit/>
            </a:bodyPr>
            <a:lstStyle/>
            <a:p>
              <a:pPr algn="ctr"/>
              <a:r>
                <a:rPr lang="fr-FR" sz="2880" spc="-1">
                  <a:solidFill>
                    <a:srgbClr val="FFFFFF"/>
                  </a:solidFill>
                  <a:latin typeface="Arial"/>
                </a:rPr>
                <a:t>Hôte</a:t>
              </a:r>
              <a:endParaRPr lang="fr-FR" sz="2880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" name="CustomShape 3"/>
            <p:cNvSpPr/>
            <p:nvPr/>
          </p:nvSpPr>
          <p:spPr>
            <a:xfrm>
              <a:off x="3168000" y="1776960"/>
              <a:ext cx="5544000" cy="4091040"/>
            </a:xfrm>
            <a:prstGeom prst="rect">
              <a:avLst/>
            </a:prstGeom>
            <a:solidFill>
              <a:srgbClr val="004586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>
              <a:noAutofit/>
            </a:bodyPr>
            <a:lstStyle/>
            <a:p>
              <a:pPr algn="ctr"/>
              <a:r>
                <a:rPr lang="fr-FR" sz="2880" spc="-1">
                  <a:solidFill>
                    <a:srgbClr val="FFFFFF"/>
                  </a:solidFill>
                  <a:latin typeface="Arial"/>
                </a:rPr>
                <a:t>Device</a:t>
              </a:r>
              <a:endParaRPr lang="fr-FR" sz="2880" spc="-1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7" name="Line 4"/>
            <p:cNvCxnSpPr>
              <a:stCxn id="6" idx="1"/>
            </p:cNvCxnSpPr>
            <p:nvPr/>
          </p:nvCxnSpPr>
          <p:spPr>
            <a:xfrm flipH="1">
              <a:off x="2593800" y="3822480"/>
              <a:ext cx="574560" cy="3600"/>
            </a:xfrm>
            <a:prstGeom prst="straightConnector1">
              <a:avLst/>
            </a:prstGeom>
            <a:ln w="36000">
              <a:solidFill>
                <a:srgbClr val="000000"/>
              </a:solidFill>
              <a:round/>
            </a:ln>
          </p:spPr>
        </p:cxnSp>
        <p:grpSp>
          <p:nvGrpSpPr>
            <p:cNvPr id="8" name="Group 5"/>
            <p:cNvGrpSpPr/>
            <p:nvPr/>
          </p:nvGrpSpPr>
          <p:grpSpPr>
            <a:xfrm>
              <a:off x="720000" y="2556000"/>
              <a:ext cx="1946880" cy="1593360"/>
              <a:chOff x="720000" y="2556000"/>
              <a:chExt cx="1946880" cy="1593360"/>
            </a:xfrm>
          </p:grpSpPr>
          <p:sp>
            <p:nvSpPr>
              <p:cNvPr id="9" name="CustomShape 6"/>
              <p:cNvSpPr/>
              <p:nvPr/>
            </p:nvSpPr>
            <p:spPr>
              <a:xfrm>
                <a:off x="1730160" y="2556000"/>
                <a:ext cx="936720" cy="647640"/>
              </a:xfrm>
              <a:prstGeom prst="rect">
                <a:avLst/>
              </a:prstGeom>
              <a:solidFill>
                <a:srgbClr val="666666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2880" spc="-1">
                    <a:solidFill>
                      <a:srgbClr val="FFFFFF"/>
                    </a:solidFill>
                    <a:latin typeface="Arial"/>
                  </a:rPr>
                  <a:t>CPU</a:t>
                </a:r>
                <a:endParaRPr lang="fr-FR" sz="2880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CustomShape 7"/>
              <p:cNvSpPr/>
              <p:nvPr/>
            </p:nvSpPr>
            <p:spPr>
              <a:xfrm>
                <a:off x="720000" y="3502080"/>
                <a:ext cx="862200" cy="647280"/>
              </a:xfrm>
              <a:prstGeom prst="rect">
                <a:avLst/>
              </a:prstGeom>
              <a:solidFill>
                <a:srgbClr val="FF420E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2880" spc="-1">
                    <a:solidFill>
                      <a:srgbClr val="FFFFFF"/>
                    </a:solidFill>
                    <a:latin typeface="Arial"/>
                  </a:rPr>
                  <a:t>RAM</a:t>
                </a:r>
                <a:endParaRPr lang="fr-FR" sz="2880" spc="-1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11" name="Line 8"/>
              <p:cNvCxnSpPr>
                <a:endCxn id="10" idx="3"/>
              </p:cNvCxnSpPr>
              <p:nvPr/>
            </p:nvCxnSpPr>
            <p:spPr>
              <a:xfrm flipH="1">
                <a:off x="1582200" y="3825720"/>
                <a:ext cx="221760" cy="360"/>
              </a:xfrm>
              <a:prstGeom prst="straightConnector1">
                <a:avLst/>
              </a:prstGeom>
              <a:ln w="36000">
                <a:solidFill>
                  <a:srgbClr val="000000"/>
                </a:solidFill>
                <a:round/>
              </a:ln>
            </p:spPr>
          </p:cxnSp>
          <p:sp>
            <p:nvSpPr>
              <p:cNvPr id="12" name="CustomShape 9"/>
              <p:cNvSpPr/>
              <p:nvPr/>
            </p:nvSpPr>
            <p:spPr>
              <a:xfrm>
                <a:off x="1803600" y="3502080"/>
                <a:ext cx="790200" cy="64728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920" spc="-1">
                    <a:solidFill>
                      <a:srgbClr val="000000"/>
                    </a:solidFill>
                    <a:latin typeface="Arial"/>
                  </a:rPr>
                  <a:t>North</a:t>
                </a:r>
              </a:p>
              <a:p>
                <a:pPr algn="ctr"/>
                <a:r>
                  <a:rPr lang="fr-FR" sz="1920" spc="-1">
                    <a:solidFill>
                      <a:srgbClr val="000000"/>
                    </a:solidFill>
                    <a:latin typeface="Arial"/>
                  </a:rPr>
                  <a:t>Bridge</a:t>
                </a:r>
              </a:p>
            </p:txBody>
          </p:sp>
          <p:cxnSp>
            <p:nvCxnSpPr>
              <p:cNvPr id="13" name="Line 10"/>
              <p:cNvCxnSpPr>
                <a:stCxn id="12" idx="0"/>
                <a:endCxn id="9" idx="2"/>
              </p:cNvCxnSpPr>
              <p:nvPr/>
            </p:nvCxnSpPr>
            <p:spPr>
              <a:xfrm flipV="1">
                <a:off x="2198520" y="3203640"/>
                <a:ext cx="360" cy="298800"/>
              </a:xfrm>
              <a:prstGeom prst="straightConnector1">
                <a:avLst/>
              </a:prstGeom>
              <a:ln w="36000">
                <a:solidFill>
                  <a:srgbClr val="000000"/>
                </a:solidFill>
                <a:round/>
              </a:ln>
            </p:spPr>
          </p:cxnSp>
        </p:grpSp>
        <p:sp>
          <p:nvSpPr>
            <p:cNvPr id="14" name="CustomShape 11"/>
            <p:cNvSpPr/>
            <p:nvPr/>
          </p:nvSpPr>
          <p:spPr>
            <a:xfrm>
              <a:off x="3385800" y="4608720"/>
              <a:ext cx="5110200" cy="1151280"/>
            </a:xfrm>
            <a:prstGeom prst="rect">
              <a:avLst/>
            </a:prstGeom>
            <a:solidFill>
              <a:srgbClr val="FF420E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2880" spc="-1" dirty="0">
                  <a:solidFill>
                    <a:srgbClr val="FFFFFF"/>
                  </a:solidFill>
                  <a:latin typeface="Arial"/>
                </a:rPr>
                <a:t>(V)RAM</a:t>
              </a:r>
              <a:endParaRPr lang="fr-FR" sz="2880" spc="-1" dirty="0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15" name="Group 12"/>
            <p:cNvGrpSpPr/>
            <p:nvPr/>
          </p:nvGrpSpPr>
          <p:grpSpPr>
            <a:xfrm>
              <a:off x="3806640" y="2474640"/>
              <a:ext cx="4120920" cy="1872000"/>
              <a:chOff x="3806640" y="2474640"/>
              <a:chExt cx="4120920" cy="1872000"/>
            </a:xfrm>
          </p:grpSpPr>
          <p:sp>
            <p:nvSpPr>
              <p:cNvPr id="16" name="CustomShape 13"/>
              <p:cNvSpPr/>
              <p:nvPr/>
            </p:nvSpPr>
            <p:spPr>
              <a:xfrm>
                <a:off x="3806640" y="2474640"/>
                <a:ext cx="4120920" cy="1872000"/>
              </a:xfrm>
              <a:prstGeom prst="rect">
                <a:avLst/>
              </a:prstGeom>
              <a:solidFill>
                <a:srgbClr val="666666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Ctr="1">
                <a:noAutofit/>
              </a:bodyPr>
              <a:lstStyle/>
              <a:p>
                <a:pPr algn="ctr"/>
                <a:r>
                  <a:rPr lang="fr-FR" sz="1920" spc="-1">
                    <a:solidFill>
                      <a:srgbClr val="FFFFFF"/>
                    </a:solidFill>
                    <a:latin typeface="Arial"/>
                  </a:rPr>
                  <a:t>Multiprocessor 1</a:t>
                </a:r>
                <a:endParaRPr lang="fr-FR" sz="1920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" name="CustomShape 14"/>
              <p:cNvSpPr/>
              <p:nvPr/>
            </p:nvSpPr>
            <p:spPr>
              <a:xfrm>
                <a:off x="3880440" y="2978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8" name="CustomShape 15"/>
              <p:cNvSpPr/>
              <p:nvPr/>
            </p:nvSpPr>
            <p:spPr>
              <a:xfrm>
                <a:off x="4343760" y="2973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9" name="CustomShape 16"/>
              <p:cNvSpPr/>
              <p:nvPr/>
            </p:nvSpPr>
            <p:spPr>
              <a:xfrm>
                <a:off x="4811760" y="2973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20" name="CustomShape 17"/>
              <p:cNvSpPr/>
              <p:nvPr/>
            </p:nvSpPr>
            <p:spPr>
              <a:xfrm>
                <a:off x="5275080" y="29692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21" name="CustomShape 18"/>
              <p:cNvSpPr/>
              <p:nvPr/>
            </p:nvSpPr>
            <p:spPr>
              <a:xfrm>
                <a:off x="3875760" y="3297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22" name="CustomShape 19"/>
              <p:cNvSpPr/>
              <p:nvPr/>
            </p:nvSpPr>
            <p:spPr>
              <a:xfrm>
                <a:off x="4339080" y="32932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23" name="CustomShape 20"/>
              <p:cNvSpPr/>
              <p:nvPr/>
            </p:nvSpPr>
            <p:spPr>
              <a:xfrm>
                <a:off x="4807080" y="32932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24" name="CustomShape 21"/>
              <p:cNvSpPr/>
              <p:nvPr/>
            </p:nvSpPr>
            <p:spPr>
              <a:xfrm>
                <a:off x="5270400" y="32886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25" name="CustomShape 22"/>
              <p:cNvSpPr/>
              <p:nvPr/>
            </p:nvSpPr>
            <p:spPr>
              <a:xfrm>
                <a:off x="3875760" y="3621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26" name="CustomShape 23"/>
              <p:cNvSpPr/>
              <p:nvPr/>
            </p:nvSpPr>
            <p:spPr>
              <a:xfrm>
                <a:off x="4339080" y="36172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27" name="CustomShape 24"/>
              <p:cNvSpPr/>
              <p:nvPr/>
            </p:nvSpPr>
            <p:spPr>
              <a:xfrm>
                <a:off x="4807080" y="36172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28" name="CustomShape 25"/>
              <p:cNvSpPr/>
              <p:nvPr/>
            </p:nvSpPr>
            <p:spPr>
              <a:xfrm>
                <a:off x="5270400" y="36126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29" name="CustomShape 26"/>
              <p:cNvSpPr/>
              <p:nvPr/>
            </p:nvSpPr>
            <p:spPr>
              <a:xfrm>
                <a:off x="3875760" y="3945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30" name="CustomShape 27"/>
              <p:cNvSpPr/>
              <p:nvPr/>
            </p:nvSpPr>
            <p:spPr>
              <a:xfrm>
                <a:off x="4339080" y="39412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31" name="CustomShape 28"/>
              <p:cNvSpPr/>
              <p:nvPr/>
            </p:nvSpPr>
            <p:spPr>
              <a:xfrm>
                <a:off x="4807080" y="39412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32" name="CustomShape 29"/>
              <p:cNvSpPr/>
              <p:nvPr/>
            </p:nvSpPr>
            <p:spPr>
              <a:xfrm>
                <a:off x="5270400" y="39366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33" name="CustomShape 30"/>
              <p:cNvSpPr/>
              <p:nvPr/>
            </p:nvSpPr>
            <p:spPr>
              <a:xfrm>
                <a:off x="5747400" y="2974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34" name="CustomShape 31"/>
              <p:cNvSpPr/>
              <p:nvPr/>
            </p:nvSpPr>
            <p:spPr>
              <a:xfrm>
                <a:off x="6210720" y="2969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35" name="CustomShape 32"/>
              <p:cNvSpPr/>
              <p:nvPr/>
            </p:nvSpPr>
            <p:spPr>
              <a:xfrm>
                <a:off x="6678720" y="2969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36" name="CustomShape 33"/>
              <p:cNvSpPr/>
              <p:nvPr/>
            </p:nvSpPr>
            <p:spPr>
              <a:xfrm>
                <a:off x="7142040" y="2964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37" name="CustomShape 34"/>
              <p:cNvSpPr/>
              <p:nvPr/>
            </p:nvSpPr>
            <p:spPr>
              <a:xfrm>
                <a:off x="5742720" y="3293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38" name="CustomShape 35"/>
              <p:cNvSpPr/>
              <p:nvPr/>
            </p:nvSpPr>
            <p:spPr>
              <a:xfrm>
                <a:off x="6206040" y="3288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39" name="CustomShape 36"/>
              <p:cNvSpPr/>
              <p:nvPr/>
            </p:nvSpPr>
            <p:spPr>
              <a:xfrm>
                <a:off x="6674040" y="3288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40" name="CustomShape 37"/>
              <p:cNvSpPr/>
              <p:nvPr/>
            </p:nvSpPr>
            <p:spPr>
              <a:xfrm>
                <a:off x="7137360" y="32842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41" name="CustomShape 38"/>
              <p:cNvSpPr/>
              <p:nvPr/>
            </p:nvSpPr>
            <p:spPr>
              <a:xfrm>
                <a:off x="5742720" y="3617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42" name="CustomShape 39"/>
              <p:cNvSpPr/>
              <p:nvPr/>
            </p:nvSpPr>
            <p:spPr>
              <a:xfrm>
                <a:off x="6206040" y="3612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43" name="CustomShape 40"/>
              <p:cNvSpPr/>
              <p:nvPr/>
            </p:nvSpPr>
            <p:spPr>
              <a:xfrm>
                <a:off x="6674040" y="3612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44" name="CustomShape 41"/>
              <p:cNvSpPr/>
              <p:nvPr/>
            </p:nvSpPr>
            <p:spPr>
              <a:xfrm>
                <a:off x="7137360" y="36082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45" name="CustomShape 42"/>
              <p:cNvSpPr/>
              <p:nvPr/>
            </p:nvSpPr>
            <p:spPr>
              <a:xfrm>
                <a:off x="5742720" y="3941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46" name="CustomShape 43"/>
              <p:cNvSpPr/>
              <p:nvPr/>
            </p:nvSpPr>
            <p:spPr>
              <a:xfrm>
                <a:off x="6206040" y="3936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47" name="CustomShape 44"/>
              <p:cNvSpPr/>
              <p:nvPr/>
            </p:nvSpPr>
            <p:spPr>
              <a:xfrm>
                <a:off x="6674040" y="3936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48" name="CustomShape 45"/>
              <p:cNvSpPr/>
              <p:nvPr/>
            </p:nvSpPr>
            <p:spPr>
              <a:xfrm>
                <a:off x="7137360" y="39322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49" name="CustomShape 46"/>
              <p:cNvSpPr/>
              <p:nvPr/>
            </p:nvSpPr>
            <p:spPr>
              <a:xfrm>
                <a:off x="7497360" y="2924280"/>
                <a:ext cx="430200" cy="2880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...</a:t>
                </a:r>
              </a:p>
            </p:txBody>
          </p:sp>
          <p:sp>
            <p:nvSpPr>
              <p:cNvPr id="50" name="CustomShape 47"/>
              <p:cNvSpPr/>
              <p:nvPr/>
            </p:nvSpPr>
            <p:spPr>
              <a:xfrm>
                <a:off x="7497360" y="3248280"/>
                <a:ext cx="430200" cy="2880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...</a:t>
                </a:r>
              </a:p>
            </p:txBody>
          </p:sp>
          <p:sp>
            <p:nvSpPr>
              <p:cNvPr id="51" name="CustomShape 48"/>
              <p:cNvSpPr/>
              <p:nvPr/>
            </p:nvSpPr>
            <p:spPr>
              <a:xfrm>
                <a:off x="7497360" y="3572280"/>
                <a:ext cx="430200" cy="2880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...</a:t>
                </a:r>
              </a:p>
            </p:txBody>
          </p:sp>
          <p:sp>
            <p:nvSpPr>
              <p:cNvPr id="52" name="CustomShape 49"/>
              <p:cNvSpPr/>
              <p:nvPr/>
            </p:nvSpPr>
            <p:spPr>
              <a:xfrm>
                <a:off x="7497360" y="3896280"/>
                <a:ext cx="430200" cy="2880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...</a:t>
                </a:r>
              </a:p>
            </p:txBody>
          </p:sp>
        </p:grpSp>
        <p:grpSp>
          <p:nvGrpSpPr>
            <p:cNvPr id="53" name="Group 50"/>
            <p:cNvGrpSpPr/>
            <p:nvPr/>
          </p:nvGrpSpPr>
          <p:grpSpPr>
            <a:xfrm>
              <a:off x="3595320" y="2371320"/>
              <a:ext cx="4120920" cy="1872000"/>
              <a:chOff x="3595320" y="2371320"/>
              <a:chExt cx="4120920" cy="1872000"/>
            </a:xfrm>
          </p:grpSpPr>
          <p:sp>
            <p:nvSpPr>
              <p:cNvPr id="54" name="CustomShape 51"/>
              <p:cNvSpPr/>
              <p:nvPr/>
            </p:nvSpPr>
            <p:spPr>
              <a:xfrm>
                <a:off x="3595320" y="2371320"/>
                <a:ext cx="4120920" cy="1872000"/>
              </a:xfrm>
              <a:prstGeom prst="rect">
                <a:avLst/>
              </a:prstGeom>
              <a:solidFill>
                <a:srgbClr val="666666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Ctr="1">
                <a:noAutofit/>
              </a:bodyPr>
              <a:lstStyle/>
              <a:p>
                <a:pPr algn="ctr"/>
                <a:r>
                  <a:rPr lang="fr-FR" sz="1920" spc="-1">
                    <a:solidFill>
                      <a:srgbClr val="FFFFFF"/>
                    </a:solidFill>
                    <a:latin typeface="Arial"/>
                  </a:rPr>
                  <a:t>Multiprocessor 1</a:t>
                </a:r>
                <a:endParaRPr lang="fr-FR" sz="1920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" name="CustomShape 52"/>
              <p:cNvSpPr/>
              <p:nvPr/>
            </p:nvSpPr>
            <p:spPr>
              <a:xfrm>
                <a:off x="3669120" y="2875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56" name="CustomShape 53"/>
              <p:cNvSpPr/>
              <p:nvPr/>
            </p:nvSpPr>
            <p:spPr>
              <a:xfrm>
                <a:off x="4132440" y="2870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57" name="CustomShape 54"/>
              <p:cNvSpPr/>
              <p:nvPr/>
            </p:nvSpPr>
            <p:spPr>
              <a:xfrm>
                <a:off x="4600440" y="2870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58" name="CustomShape 55"/>
              <p:cNvSpPr/>
              <p:nvPr/>
            </p:nvSpPr>
            <p:spPr>
              <a:xfrm>
                <a:off x="5063760" y="2865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59" name="CustomShape 56"/>
              <p:cNvSpPr/>
              <p:nvPr/>
            </p:nvSpPr>
            <p:spPr>
              <a:xfrm>
                <a:off x="3664440" y="3194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60" name="CustomShape 57"/>
              <p:cNvSpPr/>
              <p:nvPr/>
            </p:nvSpPr>
            <p:spPr>
              <a:xfrm>
                <a:off x="4127760" y="3189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61" name="CustomShape 58"/>
              <p:cNvSpPr/>
              <p:nvPr/>
            </p:nvSpPr>
            <p:spPr>
              <a:xfrm>
                <a:off x="4595760" y="3189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62" name="CustomShape 59"/>
              <p:cNvSpPr/>
              <p:nvPr/>
            </p:nvSpPr>
            <p:spPr>
              <a:xfrm>
                <a:off x="5059080" y="31852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63" name="CustomShape 60"/>
              <p:cNvSpPr/>
              <p:nvPr/>
            </p:nvSpPr>
            <p:spPr>
              <a:xfrm>
                <a:off x="3664440" y="3518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64" name="CustomShape 61"/>
              <p:cNvSpPr/>
              <p:nvPr/>
            </p:nvSpPr>
            <p:spPr>
              <a:xfrm>
                <a:off x="4127760" y="3513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65" name="CustomShape 62"/>
              <p:cNvSpPr/>
              <p:nvPr/>
            </p:nvSpPr>
            <p:spPr>
              <a:xfrm>
                <a:off x="4595760" y="3513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66" name="CustomShape 63"/>
              <p:cNvSpPr/>
              <p:nvPr/>
            </p:nvSpPr>
            <p:spPr>
              <a:xfrm>
                <a:off x="5059080" y="35092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67" name="CustomShape 64"/>
              <p:cNvSpPr/>
              <p:nvPr/>
            </p:nvSpPr>
            <p:spPr>
              <a:xfrm>
                <a:off x="3664440" y="3842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68" name="CustomShape 65"/>
              <p:cNvSpPr/>
              <p:nvPr/>
            </p:nvSpPr>
            <p:spPr>
              <a:xfrm>
                <a:off x="4127760" y="3837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69" name="CustomShape 66"/>
              <p:cNvSpPr/>
              <p:nvPr/>
            </p:nvSpPr>
            <p:spPr>
              <a:xfrm>
                <a:off x="4595760" y="3837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70" name="CustomShape 67"/>
              <p:cNvSpPr/>
              <p:nvPr/>
            </p:nvSpPr>
            <p:spPr>
              <a:xfrm>
                <a:off x="5059080" y="38332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71" name="CustomShape 68"/>
              <p:cNvSpPr/>
              <p:nvPr/>
            </p:nvSpPr>
            <p:spPr>
              <a:xfrm>
                <a:off x="5536080" y="28710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72" name="CustomShape 69"/>
              <p:cNvSpPr/>
              <p:nvPr/>
            </p:nvSpPr>
            <p:spPr>
              <a:xfrm>
                <a:off x="5999400" y="2866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73" name="CustomShape 70"/>
              <p:cNvSpPr/>
              <p:nvPr/>
            </p:nvSpPr>
            <p:spPr>
              <a:xfrm>
                <a:off x="6467400" y="2866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74" name="CustomShape 71"/>
              <p:cNvSpPr/>
              <p:nvPr/>
            </p:nvSpPr>
            <p:spPr>
              <a:xfrm>
                <a:off x="6930720" y="2861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75" name="CustomShape 72"/>
              <p:cNvSpPr/>
              <p:nvPr/>
            </p:nvSpPr>
            <p:spPr>
              <a:xfrm>
                <a:off x="5531400" y="3190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76" name="CustomShape 73"/>
              <p:cNvSpPr/>
              <p:nvPr/>
            </p:nvSpPr>
            <p:spPr>
              <a:xfrm>
                <a:off x="5994720" y="3185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77" name="CustomShape 74"/>
              <p:cNvSpPr/>
              <p:nvPr/>
            </p:nvSpPr>
            <p:spPr>
              <a:xfrm>
                <a:off x="6462720" y="3185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78" name="CustomShape 75"/>
              <p:cNvSpPr/>
              <p:nvPr/>
            </p:nvSpPr>
            <p:spPr>
              <a:xfrm>
                <a:off x="6926040" y="3180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79" name="CustomShape 76"/>
              <p:cNvSpPr/>
              <p:nvPr/>
            </p:nvSpPr>
            <p:spPr>
              <a:xfrm>
                <a:off x="5531400" y="3514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80" name="CustomShape 77"/>
              <p:cNvSpPr/>
              <p:nvPr/>
            </p:nvSpPr>
            <p:spPr>
              <a:xfrm>
                <a:off x="5994720" y="3509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81" name="CustomShape 78"/>
              <p:cNvSpPr/>
              <p:nvPr/>
            </p:nvSpPr>
            <p:spPr>
              <a:xfrm>
                <a:off x="6462720" y="3509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82" name="CustomShape 79"/>
              <p:cNvSpPr/>
              <p:nvPr/>
            </p:nvSpPr>
            <p:spPr>
              <a:xfrm>
                <a:off x="6926040" y="3504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83" name="CustomShape 80"/>
              <p:cNvSpPr/>
              <p:nvPr/>
            </p:nvSpPr>
            <p:spPr>
              <a:xfrm>
                <a:off x="5531400" y="3838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84" name="CustomShape 81"/>
              <p:cNvSpPr/>
              <p:nvPr/>
            </p:nvSpPr>
            <p:spPr>
              <a:xfrm>
                <a:off x="5994720" y="3833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85" name="CustomShape 82"/>
              <p:cNvSpPr/>
              <p:nvPr/>
            </p:nvSpPr>
            <p:spPr>
              <a:xfrm>
                <a:off x="6462720" y="3833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86" name="CustomShape 83"/>
              <p:cNvSpPr/>
              <p:nvPr/>
            </p:nvSpPr>
            <p:spPr>
              <a:xfrm>
                <a:off x="6926040" y="3828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87" name="CustomShape 84"/>
              <p:cNvSpPr/>
              <p:nvPr/>
            </p:nvSpPr>
            <p:spPr>
              <a:xfrm>
                <a:off x="7286040" y="2820960"/>
                <a:ext cx="430200" cy="2880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...</a:t>
                </a:r>
              </a:p>
            </p:txBody>
          </p:sp>
          <p:sp>
            <p:nvSpPr>
              <p:cNvPr id="88" name="CustomShape 85"/>
              <p:cNvSpPr/>
              <p:nvPr/>
            </p:nvSpPr>
            <p:spPr>
              <a:xfrm>
                <a:off x="7286040" y="3144960"/>
                <a:ext cx="430200" cy="2880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...</a:t>
                </a:r>
              </a:p>
            </p:txBody>
          </p:sp>
          <p:sp>
            <p:nvSpPr>
              <p:cNvPr id="89" name="CustomShape 86"/>
              <p:cNvSpPr/>
              <p:nvPr/>
            </p:nvSpPr>
            <p:spPr>
              <a:xfrm>
                <a:off x="7286040" y="3468960"/>
                <a:ext cx="430200" cy="2880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...</a:t>
                </a:r>
              </a:p>
            </p:txBody>
          </p:sp>
          <p:sp>
            <p:nvSpPr>
              <p:cNvPr id="90" name="CustomShape 87"/>
              <p:cNvSpPr/>
              <p:nvPr/>
            </p:nvSpPr>
            <p:spPr>
              <a:xfrm>
                <a:off x="7286040" y="3792960"/>
                <a:ext cx="430200" cy="2880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...</a:t>
                </a:r>
              </a:p>
            </p:txBody>
          </p:sp>
        </p:grpSp>
        <p:grpSp>
          <p:nvGrpSpPr>
            <p:cNvPr id="91" name="Group 88"/>
            <p:cNvGrpSpPr/>
            <p:nvPr/>
          </p:nvGrpSpPr>
          <p:grpSpPr>
            <a:xfrm>
              <a:off x="3384000" y="2268000"/>
              <a:ext cx="4120920" cy="1872000"/>
              <a:chOff x="3384000" y="2268000"/>
              <a:chExt cx="4120920" cy="1872000"/>
            </a:xfrm>
          </p:grpSpPr>
          <p:sp>
            <p:nvSpPr>
              <p:cNvPr id="92" name="CustomShape 89"/>
              <p:cNvSpPr/>
              <p:nvPr/>
            </p:nvSpPr>
            <p:spPr>
              <a:xfrm>
                <a:off x="3384000" y="2268000"/>
                <a:ext cx="4120920" cy="1872000"/>
              </a:xfrm>
              <a:prstGeom prst="rect">
                <a:avLst/>
              </a:prstGeom>
              <a:solidFill>
                <a:srgbClr val="666666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Ctr="1">
                <a:noAutofit/>
              </a:bodyPr>
              <a:lstStyle/>
              <a:p>
                <a:pPr algn="ctr"/>
                <a:r>
                  <a:rPr lang="fr-FR" sz="1920" spc="-1">
                    <a:solidFill>
                      <a:srgbClr val="FFFFFF"/>
                    </a:solidFill>
                    <a:latin typeface="Arial"/>
                  </a:rPr>
                  <a:t>Streaming Multiprocessor 1</a:t>
                </a:r>
                <a:endParaRPr lang="fr-FR" sz="1920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3" name="CustomShape 90"/>
              <p:cNvSpPr/>
              <p:nvPr/>
            </p:nvSpPr>
            <p:spPr>
              <a:xfrm>
                <a:off x="3457800" y="27720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94" name="CustomShape 91"/>
              <p:cNvSpPr/>
              <p:nvPr/>
            </p:nvSpPr>
            <p:spPr>
              <a:xfrm>
                <a:off x="3921120" y="2767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95" name="CustomShape 92"/>
              <p:cNvSpPr/>
              <p:nvPr/>
            </p:nvSpPr>
            <p:spPr>
              <a:xfrm>
                <a:off x="4389120" y="2767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96" name="CustomShape 93"/>
              <p:cNvSpPr/>
              <p:nvPr/>
            </p:nvSpPr>
            <p:spPr>
              <a:xfrm>
                <a:off x="4852440" y="2762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97" name="CustomShape 94"/>
              <p:cNvSpPr/>
              <p:nvPr/>
            </p:nvSpPr>
            <p:spPr>
              <a:xfrm>
                <a:off x="3453120" y="3091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98" name="CustomShape 95"/>
              <p:cNvSpPr/>
              <p:nvPr/>
            </p:nvSpPr>
            <p:spPr>
              <a:xfrm>
                <a:off x="3916440" y="3086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99" name="CustomShape 96"/>
              <p:cNvSpPr/>
              <p:nvPr/>
            </p:nvSpPr>
            <p:spPr>
              <a:xfrm>
                <a:off x="4384440" y="3086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00" name="CustomShape 97"/>
              <p:cNvSpPr/>
              <p:nvPr/>
            </p:nvSpPr>
            <p:spPr>
              <a:xfrm>
                <a:off x="4847760" y="3081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01" name="CustomShape 98"/>
              <p:cNvSpPr/>
              <p:nvPr/>
            </p:nvSpPr>
            <p:spPr>
              <a:xfrm>
                <a:off x="3453120" y="3415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02" name="CustomShape 99"/>
              <p:cNvSpPr/>
              <p:nvPr/>
            </p:nvSpPr>
            <p:spPr>
              <a:xfrm>
                <a:off x="3916440" y="3410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03" name="CustomShape 100"/>
              <p:cNvSpPr/>
              <p:nvPr/>
            </p:nvSpPr>
            <p:spPr>
              <a:xfrm>
                <a:off x="4384440" y="3410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04" name="CustomShape 101"/>
              <p:cNvSpPr/>
              <p:nvPr/>
            </p:nvSpPr>
            <p:spPr>
              <a:xfrm>
                <a:off x="4847760" y="3405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05" name="CustomShape 102"/>
              <p:cNvSpPr/>
              <p:nvPr/>
            </p:nvSpPr>
            <p:spPr>
              <a:xfrm>
                <a:off x="3453120" y="3739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06" name="CustomShape 103"/>
              <p:cNvSpPr/>
              <p:nvPr/>
            </p:nvSpPr>
            <p:spPr>
              <a:xfrm>
                <a:off x="3916440" y="3734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07" name="CustomShape 104"/>
              <p:cNvSpPr/>
              <p:nvPr/>
            </p:nvSpPr>
            <p:spPr>
              <a:xfrm>
                <a:off x="4384440" y="3734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08" name="CustomShape 105"/>
              <p:cNvSpPr/>
              <p:nvPr/>
            </p:nvSpPr>
            <p:spPr>
              <a:xfrm>
                <a:off x="4847760" y="372996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09" name="CustomShape 106"/>
              <p:cNvSpPr/>
              <p:nvPr/>
            </p:nvSpPr>
            <p:spPr>
              <a:xfrm>
                <a:off x="5324760" y="27676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10" name="CustomShape 107"/>
              <p:cNvSpPr/>
              <p:nvPr/>
            </p:nvSpPr>
            <p:spPr>
              <a:xfrm>
                <a:off x="5788080" y="27630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11" name="CustomShape 108"/>
              <p:cNvSpPr/>
              <p:nvPr/>
            </p:nvSpPr>
            <p:spPr>
              <a:xfrm>
                <a:off x="6256080" y="27630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12" name="CustomShape 109"/>
              <p:cNvSpPr/>
              <p:nvPr/>
            </p:nvSpPr>
            <p:spPr>
              <a:xfrm>
                <a:off x="6719400" y="2758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13" name="CustomShape 110"/>
              <p:cNvSpPr/>
              <p:nvPr/>
            </p:nvSpPr>
            <p:spPr>
              <a:xfrm>
                <a:off x="5320080" y="30870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14" name="CustomShape 111"/>
              <p:cNvSpPr/>
              <p:nvPr/>
            </p:nvSpPr>
            <p:spPr>
              <a:xfrm>
                <a:off x="5783400" y="3082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15" name="CustomShape 112"/>
              <p:cNvSpPr/>
              <p:nvPr/>
            </p:nvSpPr>
            <p:spPr>
              <a:xfrm>
                <a:off x="6251400" y="3082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16" name="CustomShape 113"/>
              <p:cNvSpPr/>
              <p:nvPr/>
            </p:nvSpPr>
            <p:spPr>
              <a:xfrm>
                <a:off x="6714720" y="3077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17" name="CustomShape 114"/>
              <p:cNvSpPr/>
              <p:nvPr/>
            </p:nvSpPr>
            <p:spPr>
              <a:xfrm>
                <a:off x="5320080" y="34110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18" name="CustomShape 115"/>
              <p:cNvSpPr/>
              <p:nvPr/>
            </p:nvSpPr>
            <p:spPr>
              <a:xfrm>
                <a:off x="5783400" y="3406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19" name="CustomShape 116"/>
              <p:cNvSpPr/>
              <p:nvPr/>
            </p:nvSpPr>
            <p:spPr>
              <a:xfrm>
                <a:off x="6251400" y="3406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20" name="CustomShape 117"/>
              <p:cNvSpPr/>
              <p:nvPr/>
            </p:nvSpPr>
            <p:spPr>
              <a:xfrm>
                <a:off x="6714720" y="3401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21" name="CustomShape 118"/>
              <p:cNvSpPr/>
              <p:nvPr/>
            </p:nvSpPr>
            <p:spPr>
              <a:xfrm>
                <a:off x="5320080" y="37350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22" name="CustomShape 119"/>
              <p:cNvSpPr/>
              <p:nvPr/>
            </p:nvSpPr>
            <p:spPr>
              <a:xfrm>
                <a:off x="5783400" y="3730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23" name="CustomShape 120"/>
              <p:cNvSpPr/>
              <p:nvPr/>
            </p:nvSpPr>
            <p:spPr>
              <a:xfrm>
                <a:off x="6251400" y="37303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24" name="CustomShape 121"/>
              <p:cNvSpPr/>
              <p:nvPr/>
            </p:nvSpPr>
            <p:spPr>
              <a:xfrm>
                <a:off x="6714720" y="372564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25" name="CustomShape 122"/>
              <p:cNvSpPr/>
              <p:nvPr/>
            </p:nvSpPr>
            <p:spPr>
              <a:xfrm>
                <a:off x="7074720" y="2717640"/>
                <a:ext cx="430200" cy="2880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...</a:t>
                </a:r>
              </a:p>
            </p:txBody>
          </p:sp>
          <p:sp>
            <p:nvSpPr>
              <p:cNvPr id="126" name="CustomShape 123"/>
              <p:cNvSpPr/>
              <p:nvPr/>
            </p:nvSpPr>
            <p:spPr>
              <a:xfrm>
                <a:off x="7074720" y="3041640"/>
                <a:ext cx="430200" cy="2880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...</a:t>
                </a:r>
              </a:p>
            </p:txBody>
          </p:sp>
          <p:sp>
            <p:nvSpPr>
              <p:cNvPr id="127" name="CustomShape 124"/>
              <p:cNvSpPr/>
              <p:nvPr/>
            </p:nvSpPr>
            <p:spPr>
              <a:xfrm>
                <a:off x="7074720" y="3365640"/>
                <a:ext cx="430200" cy="2880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...</a:t>
                </a:r>
              </a:p>
            </p:txBody>
          </p:sp>
          <p:sp>
            <p:nvSpPr>
              <p:cNvPr id="128" name="CustomShape 125"/>
              <p:cNvSpPr/>
              <p:nvPr/>
            </p:nvSpPr>
            <p:spPr>
              <a:xfrm>
                <a:off x="7074720" y="3689640"/>
                <a:ext cx="430200" cy="2880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...</a:t>
                </a:r>
              </a:p>
            </p:txBody>
          </p:sp>
        </p:grpSp>
        <p:sp>
          <p:nvSpPr>
            <p:cNvPr id="129" name="Line 126"/>
            <p:cNvSpPr/>
            <p:nvPr/>
          </p:nvSpPr>
          <p:spPr>
            <a:xfrm>
              <a:off x="5328000" y="4121280"/>
              <a:ext cx="0" cy="487440"/>
            </a:xfrm>
            <a:prstGeom prst="line">
              <a:avLst/>
            </a:prstGeom>
            <a:ln w="36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" name="Line 127"/>
            <p:cNvSpPr/>
            <p:nvPr/>
          </p:nvSpPr>
          <p:spPr>
            <a:xfrm>
              <a:off x="5616000" y="4243320"/>
              <a:ext cx="0" cy="365400"/>
            </a:xfrm>
            <a:prstGeom prst="line">
              <a:avLst/>
            </a:prstGeom>
            <a:ln w="36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" name="Line 128"/>
            <p:cNvSpPr/>
            <p:nvPr/>
          </p:nvSpPr>
          <p:spPr>
            <a:xfrm>
              <a:off x="5832000" y="4346640"/>
              <a:ext cx="0" cy="248400"/>
            </a:xfrm>
            <a:prstGeom prst="line">
              <a:avLst/>
            </a:prstGeom>
            <a:ln w="36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" name="CustomShape 129"/>
            <p:cNvSpPr/>
            <p:nvPr/>
          </p:nvSpPr>
          <p:spPr>
            <a:xfrm>
              <a:off x="7956000" y="3024000"/>
              <a:ext cx="648000" cy="495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5760" spc="-1">
                  <a:solidFill>
                    <a:srgbClr val="000000"/>
                  </a:solidFill>
                  <a:latin typeface="Arial"/>
                </a:rPr>
                <a:t>...</a:t>
              </a:r>
            </a:p>
          </p:txBody>
        </p:sp>
      </p:grpSp>
      <p:sp>
        <p:nvSpPr>
          <p:cNvPr id="134" name="ZoneTexte 133"/>
          <p:cNvSpPr txBox="1"/>
          <p:nvPr/>
        </p:nvSpPr>
        <p:spPr>
          <a:xfrm>
            <a:off x="3597613" y="5923255"/>
            <a:ext cx="506670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60" dirty="0"/>
              <a:t>Nb </a:t>
            </a:r>
            <a:r>
              <a:rPr lang="fr-FR" sz="2160" dirty="0" err="1"/>
              <a:t>Cuda</a:t>
            </a:r>
            <a:r>
              <a:rPr lang="fr-FR" sz="2160" dirty="0"/>
              <a:t> </a:t>
            </a:r>
            <a:r>
              <a:rPr lang="fr-FR" sz="2160" dirty="0" err="1"/>
              <a:t>cores</a:t>
            </a:r>
            <a:r>
              <a:rPr lang="fr-FR" sz="2160" dirty="0"/>
              <a:t> = </a:t>
            </a:r>
            <a:r>
              <a:rPr lang="fr-FR" sz="2160" dirty="0" err="1"/>
              <a:t>nb_SM</a:t>
            </a:r>
            <a:r>
              <a:rPr lang="fr-FR" sz="2160" dirty="0"/>
              <a:t> * </a:t>
            </a:r>
            <a:r>
              <a:rPr lang="fr-FR" sz="2160" dirty="0" err="1"/>
              <a:t>nb_core_per_SM</a:t>
            </a:r>
            <a:endParaRPr lang="fr-FR" sz="2160" dirty="0"/>
          </a:p>
        </p:txBody>
      </p:sp>
    </p:spTree>
    <p:extLst>
      <p:ext uri="{BB962C8B-B14F-4D97-AF65-F5344CB8AC3E}">
        <p14:creationId xmlns:p14="http://schemas.microsoft.com/office/powerpoint/2010/main" val="422743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5949" y="520855"/>
            <a:ext cx="8946714" cy="326845"/>
          </a:xfrm>
        </p:spPr>
        <p:txBody>
          <a:bodyPr/>
          <a:lstStyle/>
          <a:p>
            <a:r>
              <a:rPr lang="fr-FR" dirty="0"/>
              <a:t>Architecture : ça se corse (software)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B47539-9065-E86F-A21F-6A89244D12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5" name="TextShape 76"/>
          <p:cNvSpPr txBox="1"/>
          <p:nvPr/>
        </p:nvSpPr>
        <p:spPr>
          <a:xfrm>
            <a:off x="1277688" y="1872432"/>
            <a:ext cx="10371024" cy="4705058"/>
          </a:xfrm>
          <a:prstGeom prst="rect">
            <a:avLst/>
          </a:prstGeom>
          <a:noFill/>
          <a:ln>
            <a:noFill/>
          </a:ln>
        </p:spPr>
        <p:txBody>
          <a:bodyPr lIns="108000" tIns="56160" rIns="108000" bIns="56160">
            <a:normAutofit/>
          </a:bodyPr>
          <a:lstStyle/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1 </a:t>
            </a:r>
            <a:r>
              <a:rPr lang="fr-FR" sz="2160" spc="-1" dirty="0" err="1">
                <a:solidFill>
                  <a:srgbClr val="FF950E"/>
                </a:solidFill>
                <a:latin typeface="Arial"/>
              </a:rPr>
              <a:t>kernel</a:t>
            </a:r>
            <a:r>
              <a:rPr lang="fr-FR" sz="2160" spc="-1" dirty="0">
                <a:solidFill>
                  <a:srgbClr val="FF950E"/>
                </a:solidFill>
                <a:latin typeface="Arial"/>
              </a:rPr>
              <a:t> = 1 grille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X blocs (1D, 2D ou 3D)</a:t>
            </a:r>
          </a:p>
          <a:p>
            <a:pPr marL="1371600" lvl="2" indent="-274320">
              <a:spcBef>
                <a:spcPts val="538"/>
              </a:spcBef>
              <a:buClr>
                <a:srgbClr val="FF950E"/>
              </a:buClr>
              <a:buFont typeface="Symbol" charset="2"/>
              <a:buChar char="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Y threads (1D, 2D ou 3D)</a:t>
            </a:r>
          </a:p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Variables prédéfinies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b="1" spc="-1" dirty="0" err="1">
                <a:solidFill>
                  <a:srgbClr val="0A3071"/>
                </a:solidFill>
                <a:latin typeface="Arial Narrow"/>
              </a:rPr>
              <a:t>gridDim</a:t>
            </a:r>
            <a:r>
              <a:rPr lang="fr-FR" sz="2160" b="1" spc="-1" dirty="0">
                <a:solidFill>
                  <a:srgbClr val="0A3071"/>
                </a:solidFill>
                <a:latin typeface="Arial Narrow"/>
              </a:rPr>
              <a:t> 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: nb blocs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b="1" spc="-1" dirty="0" err="1">
                <a:solidFill>
                  <a:srgbClr val="0A3071"/>
                </a:solidFill>
                <a:latin typeface="Arial Narrow"/>
              </a:rPr>
              <a:t>blockDim</a:t>
            </a:r>
            <a:r>
              <a:rPr lang="fr-FR" sz="2160" b="1" spc="-1" dirty="0">
                <a:solidFill>
                  <a:srgbClr val="0A3071"/>
                </a:solidFill>
                <a:latin typeface="Arial Narrow"/>
              </a:rPr>
              <a:t> 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: nb threads / bloc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b="1" spc="-1" dirty="0" err="1">
                <a:solidFill>
                  <a:srgbClr val="0A3071"/>
                </a:solidFill>
                <a:latin typeface="Arial Narrow"/>
              </a:rPr>
              <a:t>blockIdx</a:t>
            </a:r>
            <a:r>
              <a:rPr lang="fr-FR" sz="2160" b="1" spc="-1" dirty="0">
                <a:solidFill>
                  <a:srgbClr val="0A3071"/>
                </a:solidFill>
                <a:latin typeface="Arial Narrow"/>
              </a:rPr>
              <a:t> 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: id du bloc courant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b="1" spc="-1" dirty="0" err="1">
                <a:solidFill>
                  <a:srgbClr val="0A3071"/>
                </a:solidFill>
                <a:latin typeface="Arial Narrow"/>
              </a:rPr>
              <a:t>threadIdx</a:t>
            </a:r>
            <a:r>
              <a:rPr lang="fr-FR" sz="2160" b="1" spc="-1" dirty="0">
                <a:solidFill>
                  <a:srgbClr val="0A3071"/>
                </a:solidFill>
                <a:latin typeface="Arial Narrow"/>
              </a:rPr>
              <a:t> 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: id du thread courant</a:t>
            </a:r>
          </a:p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Dans notre exemple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 err="1">
                <a:solidFill>
                  <a:srgbClr val="0A3071"/>
                </a:solidFill>
                <a:latin typeface="Arial Narrow"/>
              </a:rPr>
              <a:t>gridDim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 : 2 x 2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 err="1">
                <a:solidFill>
                  <a:srgbClr val="0A3071"/>
                </a:solidFill>
                <a:latin typeface="Arial Narrow"/>
              </a:rPr>
              <a:t>blockDim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 : 4 x 4</a:t>
            </a:r>
          </a:p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endParaRPr lang="fr-FR" sz="2160" spc="-1" dirty="0">
              <a:solidFill>
                <a:srgbClr val="FF950E"/>
              </a:solidFill>
              <a:latin typeface="Arial"/>
            </a:endParaRPr>
          </a:p>
        </p:txBody>
      </p:sp>
      <p:grpSp>
        <p:nvGrpSpPr>
          <p:cNvPr id="80" name="Groupe 79"/>
          <p:cNvGrpSpPr/>
          <p:nvPr/>
        </p:nvGrpSpPr>
        <p:grpSpPr>
          <a:xfrm>
            <a:off x="5650104" y="1701217"/>
            <a:ext cx="5630544" cy="4568430"/>
            <a:chOff x="4131840" y="1417680"/>
            <a:chExt cx="4896000" cy="4176000"/>
          </a:xfrm>
        </p:grpSpPr>
        <p:sp>
          <p:nvSpPr>
            <p:cNvPr id="6" name="CustomShape 1"/>
            <p:cNvSpPr/>
            <p:nvPr/>
          </p:nvSpPr>
          <p:spPr>
            <a:xfrm>
              <a:off x="4131840" y="1417680"/>
              <a:ext cx="4896000" cy="4176000"/>
            </a:xfrm>
            <a:prstGeom prst="rect">
              <a:avLst/>
            </a:prstGeom>
            <a:solidFill>
              <a:srgbClr val="0084D1"/>
            </a:solidFill>
            <a:ln>
              <a:solidFill>
                <a:srgbClr val="80808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>
              <a:noAutofit/>
            </a:bodyPr>
            <a:lstStyle/>
            <a:p>
              <a:pPr algn="ctr"/>
              <a:r>
                <a:rPr lang="fr-FR" sz="2880" spc="-1">
                  <a:solidFill>
                    <a:srgbClr val="FFFFFF"/>
                  </a:solidFill>
                  <a:latin typeface="Arial"/>
                </a:rPr>
                <a:t>Grille</a:t>
              </a:r>
              <a:endParaRPr lang="fr-FR" sz="2880" spc="-1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" name="Group 3"/>
            <p:cNvGrpSpPr/>
            <p:nvPr/>
          </p:nvGrpSpPr>
          <p:grpSpPr>
            <a:xfrm>
              <a:off x="4198800" y="1917000"/>
              <a:ext cx="4685040" cy="3522960"/>
              <a:chOff x="3954960" y="2191320"/>
              <a:chExt cx="4685040" cy="3522960"/>
            </a:xfrm>
          </p:grpSpPr>
          <p:grpSp>
            <p:nvGrpSpPr>
              <p:cNvPr id="8" name="Group 4"/>
              <p:cNvGrpSpPr/>
              <p:nvPr/>
            </p:nvGrpSpPr>
            <p:grpSpPr>
              <a:xfrm>
                <a:off x="3960000" y="2196000"/>
                <a:ext cx="2308680" cy="1723320"/>
                <a:chOff x="3960000" y="2196000"/>
                <a:chExt cx="2308680" cy="1723320"/>
              </a:xfrm>
            </p:grpSpPr>
            <p:sp>
              <p:nvSpPr>
                <p:cNvPr id="63" name="CustomShape 5"/>
                <p:cNvSpPr/>
                <p:nvPr/>
              </p:nvSpPr>
              <p:spPr>
                <a:xfrm>
                  <a:off x="3960000" y="2196000"/>
                  <a:ext cx="2308680" cy="1723320"/>
                </a:xfrm>
                <a:prstGeom prst="rect">
                  <a:avLst/>
                </a:prstGeom>
                <a:solidFill>
                  <a:srgbClr val="666666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Ctr="1">
                  <a:noAutofit/>
                </a:bodyPr>
                <a:lstStyle/>
                <a:p>
                  <a:pPr algn="ctr"/>
                  <a:r>
                    <a:rPr lang="fr-FR" sz="1920" spc="-1" dirty="0">
                      <a:solidFill>
                        <a:srgbClr val="FFFFFF"/>
                      </a:solidFill>
                      <a:latin typeface="Arial"/>
                    </a:rPr>
                    <a:t>Bloc 0, 0</a:t>
                  </a:r>
                  <a:endParaRPr lang="fr-FR" sz="1920" spc="-1" dirty="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64" name="CustomShape 6"/>
                <p:cNvSpPr/>
                <p:nvPr/>
              </p:nvSpPr>
              <p:spPr>
                <a:xfrm>
                  <a:off x="4033800" y="25513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0,0</a:t>
                  </a:r>
                </a:p>
              </p:txBody>
            </p:sp>
            <p:sp>
              <p:nvSpPr>
                <p:cNvPr id="65" name="CustomShape 7"/>
                <p:cNvSpPr/>
                <p:nvPr/>
              </p:nvSpPr>
              <p:spPr>
                <a:xfrm>
                  <a:off x="4029120" y="287064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1,0</a:t>
                  </a:r>
                </a:p>
              </p:txBody>
            </p:sp>
            <p:sp>
              <p:nvSpPr>
                <p:cNvPr id="66" name="CustomShape 8"/>
                <p:cNvSpPr/>
                <p:nvPr/>
              </p:nvSpPr>
              <p:spPr>
                <a:xfrm>
                  <a:off x="4029120" y="319464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2,0</a:t>
                  </a:r>
                </a:p>
              </p:txBody>
            </p:sp>
            <p:sp>
              <p:nvSpPr>
                <p:cNvPr id="67" name="CustomShape 9"/>
                <p:cNvSpPr/>
                <p:nvPr/>
              </p:nvSpPr>
              <p:spPr>
                <a:xfrm>
                  <a:off x="4029120" y="351864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3,0</a:t>
                  </a:r>
                </a:p>
              </p:txBody>
            </p:sp>
            <p:sp>
              <p:nvSpPr>
                <p:cNvPr id="68" name="CustomShape 10"/>
                <p:cNvSpPr/>
                <p:nvPr/>
              </p:nvSpPr>
              <p:spPr>
                <a:xfrm>
                  <a:off x="4569480" y="25470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0,1</a:t>
                  </a:r>
                </a:p>
              </p:txBody>
            </p:sp>
            <p:sp>
              <p:nvSpPr>
                <p:cNvPr id="69" name="CustomShape 11"/>
                <p:cNvSpPr/>
                <p:nvPr/>
              </p:nvSpPr>
              <p:spPr>
                <a:xfrm>
                  <a:off x="4564800" y="28663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 1,1</a:t>
                  </a:r>
                </a:p>
              </p:txBody>
            </p:sp>
            <p:sp>
              <p:nvSpPr>
                <p:cNvPr id="70" name="CustomShape 12"/>
                <p:cNvSpPr/>
                <p:nvPr/>
              </p:nvSpPr>
              <p:spPr>
                <a:xfrm>
                  <a:off x="4564800" y="31903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2,1</a:t>
                  </a:r>
                </a:p>
              </p:txBody>
            </p:sp>
            <p:sp>
              <p:nvSpPr>
                <p:cNvPr id="71" name="CustomShape 13"/>
                <p:cNvSpPr/>
                <p:nvPr/>
              </p:nvSpPr>
              <p:spPr>
                <a:xfrm>
                  <a:off x="4564800" y="35143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3,1</a:t>
                  </a:r>
                </a:p>
              </p:txBody>
            </p:sp>
            <p:sp>
              <p:nvSpPr>
                <p:cNvPr id="72" name="CustomShape 14"/>
                <p:cNvSpPr/>
                <p:nvPr/>
              </p:nvSpPr>
              <p:spPr>
                <a:xfrm>
                  <a:off x="5109480" y="25470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0,2</a:t>
                  </a:r>
                </a:p>
              </p:txBody>
            </p:sp>
            <p:sp>
              <p:nvSpPr>
                <p:cNvPr id="73" name="CustomShape 15"/>
                <p:cNvSpPr/>
                <p:nvPr/>
              </p:nvSpPr>
              <p:spPr>
                <a:xfrm>
                  <a:off x="5104800" y="28663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1,2</a:t>
                  </a:r>
                </a:p>
              </p:txBody>
            </p:sp>
            <p:sp>
              <p:nvSpPr>
                <p:cNvPr id="74" name="CustomShape 16"/>
                <p:cNvSpPr/>
                <p:nvPr/>
              </p:nvSpPr>
              <p:spPr>
                <a:xfrm>
                  <a:off x="5104800" y="31903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2,2</a:t>
                  </a:r>
                </a:p>
              </p:txBody>
            </p:sp>
            <p:sp>
              <p:nvSpPr>
                <p:cNvPr id="75" name="CustomShape 17"/>
                <p:cNvSpPr/>
                <p:nvPr/>
              </p:nvSpPr>
              <p:spPr>
                <a:xfrm>
                  <a:off x="5104800" y="35143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3,2</a:t>
                  </a:r>
                </a:p>
              </p:txBody>
            </p:sp>
            <p:sp>
              <p:nvSpPr>
                <p:cNvPr id="76" name="CustomShape 18"/>
                <p:cNvSpPr/>
                <p:nvPr/>
              </p:nvSpPr>
              <p:spPr>
                <a:xfrm>
                  <a:off x="5649480" y="25470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0,3</a:t>
                  </a:r>
                </a:p>
              </p:txBody>
            </p:sp>
            <p:sp>
              <p:nvSpPr>
                <p:cNvPr id="77" name="CustomShape 19"/>
                <p:cNvSpPr/>
                <p:nvPr/>
              </p:nvSpPr>
              <p:spPr>
                <a:xfrm>
                  <a:off x="5644800" y="28663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1,3</a:t>
                  </a:r>
                </a:p>
              </p:txBody>
            </p:sp>
            <p:sp>
              <p:nvSpPr>
                <p:cNvPr id="78" name="CustomShape 20"/>
                <p:cNvSpPr/>
                <p:nvPr/>
              </p:nvSpPr>
              <p:spPr>
                <a:xfrm>
                  <a:off x="5644800" y="31903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2,3</a:t>
                  </a:r>
                </a:p>
              </p:txBody>
            </p:sp>
            <p:sp>
              <p:nvSpPr>
                <p:cNvPr id="79" name="CustomShape 21"/>
                <p:cNvSpPr/>
                <p:nvPr/>
              </p:nvSpPr>
              <p:spPr>
                <a:xfrm>
                  <a:off x="5644800" y="35143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3,3</a:t>
                  </a:r>
                </a:p>
              </p:txBody>
            </p:sp>
          </p:grpSp>
          <p:grpSp>
            <p:nvGrpSpPr>
              <p:cNvPr id="9" name="Group 22"/>
              <p:cNvGrpSpPr/>
              <p:nvPr/>
            </p:nvGrpSpPr>
            <p:grpSpPr>
              <a:xfrm>
                <a:off x="6331320" y="2191320"/>
                <a:ext cx="2308680" cy="1723320"/>
                <a:chOff x="6331320" y="2191320"/>
                <a:chExt cx="2308680" cy="1723320"/>
              </a:xfrm>
            </p:grpSpPr>
            <p:sp>
              <p:nvSpPr>
                <p:cNvPr id="46" name="CustomShape 23"/>
                <p:cNvSpPr/>
                <p:nvPr/>
              </p:nvSpPr>
              <p:spPr>
                <a:xfrm>
                  <a:off x="6331320" y="2191320"/>
                  <a:ext cx="2308680" cy="1723320"/>
                </a:xfrm>
                <a:prstGeom prst="rect">
                  <a:avLst/>
                </a:prstGeom>
                <a:solidFill>
                  <a:srgbClr val="666666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Ctr="1">
                  <a:noAutofit/>
                </a:bodyPr>
                <a:lstStyle/>
                <a:p>
                  <a:pPr algn="ctr"/>
                  <a:r>
                    <a:rPr lang="fr-FR" sz="1920" spc="-1">
                      <a:solidFill>
                        <a:srgbClr val="FFFFFF"/>
                      </a:solidFill>
                      <a:latin typeface="Arial"/>
                    </a:rPr>
                    <a:t>Bloc 0, 1</a:t>
                  </a:r>
                  <a:endParaRPr lang="fr-FR" sz="1920" spc="-1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7" name="CustomShape 24"/>
                <p:cNvSpPr/>
                <p:nvPr/>
              </p:nvSpPr>
              <p:spPr>
                <a:xfrm>
                  <a:off x="6405120" y="254664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0,0</a:t>
                  </a:r>
                </a:p>
              </p:txBody>
            </p:sp>
            <p:sp>
              <p:nvSpPr>
                <p:cNvPr id="48" name="CustomShape 25"/>
                <p:cNvSpPr/>
                <p:nvPr/>
              </p:nvSpPr>
              <p:spPr>
                <a:xfrm>
                  <a:off x="6400440" y="286596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1,0</a:t>
                  </a:r>
                </a:p>
              </p:txBody>
            </p:sp>
            <p:sp>
              <p:nvSpPr>
                <p:cNvPr id="49" name="CustomShape 26"/>
                <p:cNvSpPr/>
                <p:nvPr/>
              </p:nvSpPr>
              <p:spPr>
                <a:xfrm>
                  <a:off x="6400440" y="318996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2,0</a:t>
                  </a:r>
                </a:p>
              </p:txBody>
            </p:sp>
            <p:sp>
              <p:nvSpPr>
                <p:cNvPr id="50" name="CustomShape 27"/>
                <p:cNvSpPr/>
                <p:nvPr/>
              </p:nvSpPr>
              <p:spPr>
                <a:xfrm>
                  <a:off x="6400440" y="351396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3,0</a:t>
                  </a:r>
                </a:p>
              </p:txBody>
            </p:sp>
            <p:sp>
              <p:nvSpPr>
                <p:cNvPr id="51" name="CustomShape 28"/>
                <p:cNvSpPr/>
                <p:nvPr/>
              </p:nvSpPr>
              <p:spPr>
                <a:xfrm>
                  <a:off x="6940800" y="25423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0,1</a:t>
                  </a:r>
                </a:p>
              </p:txBody>
            </p:sp>
            <p:sp>
              <p:nvSpPr>
                <p:cNvPr id="52" name="CustomShape 29"/>
                <p:cNvSpPr/>
                <p:nvPr/>
              </p:nvSpPr>
              <p:spPr>
                <a:xfrm>
                  <a:off x="6936120" y="286164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 1,1</a:t>
                  </a:r>
                </a:p>
              </p:txBody>
            </p:sp>
            <p:sp>
              <p:nvSpPr>
                <p:cNvPr id="53" name="CustomShape 30"/>
                <p:cNvSpPr/>
                <p:nvPr/>
              </p:nvSpPr>
              <p:spPr>
                <a:xfrm>
                  <a:off x="6936120" y="318564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2,1</a:t>
                  </a:r>
                </a:p>
              </p:txBody>
            </p:sp>
            <p:sp>
              <p:nvSpPr>
                <p:cNvPr id="54" name="CustomShape 31"/>
                <p:cNvSpPr/>
                <p:nvPr/>
              </p:nvSpPr>
              <p:spPr>
                <a:xfrm>
                  <a:off x="6936120" y="350964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3,1</a:t>
                  </a:r>
                </a:p>
              </p:txBody>
            </p:sp>
            <p:sp>
              <p:nvSpPr>
                <p:cNvPr id="55" name="CustomShape 32"/>
                <p:cNvSpPr/>
                <p:nvPr/>
              </p:nvSpPr>
              <p:spPr>
                <a:xfrm>
                  <a:off x="7480800" y="25423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0,2</a:t>
                  </a:r>
                </a:p>
              </p:txBody>
            </p:sp>
            <p:sp>
              <p:nvSpPr>
                <p:cNvPr id="56" name="CustomShape 33"/>
                <p:cNvSpPr/>
                <p:nvPr/>
              </p:nvSpPr>
              <p:spPr>
                <a:xfrm>
                  <a:off x="7476120" y="286164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1,2</a:t>
                  </a:r>
                </a:p>
              </p:txBody>
            </p:sp>
            <p:sp>
              <p:nvSpPr>
                <p:cNvPr id="57" name="CustomShape 34"/>
                <p:cNvSpPr/>
                <p:nvPr/>
              </p:nvSpPr>
              <p:spPr>
                <a:xfrm>
                  <a:off x="7476120" y="318564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2,2</a:t>
                  </a:r>
                </a:p>
              </p:txBody>
            </p:sp>
            <p:sp>
              <p:nvSpPr>
                <p:cNvPr id="58" name="CustomShape 35"/>
                <p:cNvSpPr/>
                <p:nvPr/>
              </p:nvSpPr>
              <p:spPr>
                <a:xfrm>
                  <a:off x="7476120" y="350964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3,2</a:t>
                  </a:r>
                </a:p>
              </p:txBody>
            </p:sp>
            <p:sp>
              <p:nvSpPr>
                <p:cNvPr id="59" name="CustomShape 36"/>
                <p:cNvSpPr/>
                <p:nvPr/>
              </p:nvSpPr>
              <p:spPr>
                <a:xfrm>
                  <a:off x="8020800" y="25423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0,3</a:t>
                  </a:r>
                </a:p>
              </p:txBody>
            </p:sp>
            <p:sp>
              <p:nvSpPr>
                <p:cNvPr id="60" name="CustomShape 37"/>
                <p:cNvSpPr/>
                <p:nvPr/>
              </p:nvSpPr>
              <p:spPr>
                <a:xfrm>
                  <a:off x="8016120" y="286164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1,3</a:t>
                  </a:r>
                </a:p>
              </p:txBody>
            </p:sp>
            <p:sp>
              <p:nvSpPr>
                <p:cNvPr id="61" name="CustomShape 38"/>
                <p:cNvSpPr/>
                <p:nvPr/>
              </p:nvSpPr>
              <p:spPr>
                <a:xfrm>
                  <a:off x="8016120" y="318564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2,3</a:t>
                  </a:r>
                </a:p>
              </p:txBody>
            </p:sp>
            <p:sp>
              <p:nvSpPr>
                <p:cNvPr id="62" name="CustomShape 39"/>
                <p:cNvSpPr/>
                <p:nvPr/>
              </p:nvSpPr>
              <p:spPr>
                <a:xfrm>
                  <a:off x="8016120" y="350964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3,3</a:t>
                  </a:r>
                </a:p>
              </p:txBody>
            </p:sp>
          </p:grpSp>
          <p:grpSp>
            <p:nvGrpSpPr>
              <p:cNvPr id="10" name="Group 40"/>
              <p:cNvGrpSpPr/>
              <p:nvPr/>
            </p:nvGrpSpPr>
            <p:grpSpPr>
              <a:xfrm>
                <a:off x="3954960" y="3990960"/>
                <a:ext cx="2308680" cy="1723320"/>
                <a:chOff x="3954960" y="3990960"/>
                <a:chExt cx="2308680" cy="1723320"/>
              </a:xfrm>
            </p:grpSpPr>
            <p:sp>
              <p:nvSpPr>
                <p:cNvPr id="29" name="CustomShape 41"/>
                <p:cNvSpPr/>
                <p:nvPr/>
              </p:nvSpPr>
              <p:spPr>
                <a:xfrm>
                  <a:off x="3954960" y="3990960"/>
                  <a:ext cx="2308680" cy="1723320"/>
                </a:xfrm>
                <a:prstGeom prst="rect">
                  <a:avLst/>
                </a:prstGeom>
                <a:solidFill>
                  <a:srgbClr val="666666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Ctr="1">
                  <a:noAutofit/>
                </a:bodyPr>
                <a:lstStyle/>
                <a:p>
                  <a:pPr algn="ctr"/>
                  <a:r>
                    <a:rPr lang="fr-FR" sz="1920" spc="-1">
                      <a:solidFill>
                        <a:srgbClr val="FFFFFF"/>
                      </a:solidFill>
                      <a:latin typeface="Arial"/>
                    </a:rPr>
                    <a:t>Bloc 1, 0</a:t>
                  </a:r>
                  <a:endParaRPr lang="fr-FR" sz="1920" spc="-1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0" name="CustomShape 42"/>
                <p:cNvSpPr/>
                <p:nvPr/>
              </p:nvSpPr>
              <p:spPr>
                <a:xfrm>
                  <a:off x="4028760" y="434628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0,0</a:t>
                  </a:r>
                </a:p>
              </p:txBody>
            </p:sp>
            <p:sp>
              <p:nvSpPr>
                <p:cNvPr id="31" name="CustomShape 43"/>
                <p:cNvSpPr/>
                <p:nvPr/>
              </p:nvSpPr>
              <p:spPr>
                <a:xfrm>
                  <a:off x="4024080" y="46656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1,0</a:t>
                  </a:r>
                </a:p>
              </p:txBody>
            </p:sp>
            <p:sp>
              <p:nvSpPr>
                <p:cNvPr id="32" name="CustomShape 44"/>
                <p:cNvSpPr/>
                <p:nvPr/>
              </p:nvSpPr>
              <p:spPr>
                <a:xfrm>
                  <a:off x="4024080" y="49896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2,0</a:t>
                  </a:r>
                </a:p>
              </p:txBody>
            </p:sp>
            <p:sp>
              <p:nvSpPr>
                <p:cNvPr id="33" name="CustomShape 45"/>
                <p:cNvSpPr/>
                <p:nvPr/>
              </p:nvSpPr>
              <p:spPr>
                <a:xfrm>
                  <a:off x="4024080" y="53136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3,0</a:t>
                  </a:r>
                </a:p>
              </p:txBody>
            </p:sp>
            <p:sp>
              <p:nvSpPr>
                <p:cNvPr id="34" name="CustomShape 46"/>
                <p:cNvSpPr/>
                <p:nvPr/>
              </p:nvSpPr>
              <p:spPr>
                <a:xfrm>
                  <a:off x="4564440" y="434196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0,1</a:t>
                  </a:r>
                </a:p>
              </p:txBody>
            </p:sp>
            <p:sp>
              <p:nvSpPr>
                <p:cNvPr id="35" name="CustomShape 47"/>
                <p:cNvSpPr/>
                <p:nvPr/>
              </p:nvSpPr>
              <p:spPr>
                <a:xfrm>
                  <a:off x="4559760" y="466128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 1,1</a:t>
                  </a:r>
                </a:p>
              </p:txBody>
            </p:sp>
            <p:sp>
              <p:nvSpPr>
                <p:cNvPr id="36" name="CustomShape 48"/>
                <p:cNvSpPr/>
                <p:nvPr/>
              </p:nvSpPr>
              <p:spPr>
                <a:xfrm>
                  <a:off x="4559760" y="498528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2,1</a:t>
                  </a:r>
                </a:p>
              </p:txBody>
            </p:sp>
            <p:sp>
              <p:nvSpPr>
                <p:cNvPr id="37" name="CustomShape 49"/>
                <p:cNvSpPr/>
                <p:nvPr/>
              </p:nvSpPr>
              <p:spPr>
                <a:xfrm>
                  <a:off x="4559760" y="530928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3,1</a:t>
                  </a:r>
                </a:p>
              </p:txBody>
            </p:sp>
            <p:sp>
              <p:nvSpPr>
                <p:cNvPr id="38" name="CustomShape 50"/>
                <p:cNvSpPr/>
                <p:nvPr/>
              </p:nvSpPr>
              <p:spPr>
                <a:xfrm>
                  <a:off x="5104440" y="434196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0,2</a:t>
                  </a:r>
                </a:p>
              </p:txBody>
            </p:sp>
            <p:sp>
              <p:nvSpPr>
                <p:cNvPr id="39" name="CustomShape 51"/>
                <p:cNvSpPr/>
                <p:nvPr/>
              </p:nvSpPr>
              <p:spPr>
                <a:xfrm>
                  <a:off x="5099760" y="466128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1,2</a:t>
                  </a:r>
                </a:p>
              </p:txBody>
            </p:sp>
            <p:sp>
              <p:nvSpPr>
                <p:cNvPr id="40" name="CustomShape 52"/>
                <p:cNvSpPr/>
                <p:nvPr/>
              </p:nvSpPr>
              <p:spPr>
                <a:xfrm>
                  <a:off x="5099760" y="498528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2,2</a:t>
                  </a:r>
                </a:p>
              </p:txBody>
            </p:sp>
            <p:sp>
              <p:nvSpPr>
                <p:cNvPr id="41" name="CustomShape 53"/>
                <p:cNvSpPr/>
                <p:nvPr/>
              </p:nvSpPr>
              <p:spPr>
                <a:xfrm>
                  <a:off x="5099760" y="530928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3,2</a:t>
                  </a:r>
                </a:p>
              </p:txBody>
            </p:sp>
            <p:sp>
              <p:nvSpPr>
                <p:cNvPr id="42" name="CustomShape 54"/>
                <p:cNvSpPr/>
                <p:nvPr/>
              </p:nvSpPr>
              <p:spPr>
                <a:xfrm>
                  <a:off x="5644440" y="434196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0,3</a:t>
                  </a:r>
                </a:p>
              </p:txBody>
            </p:sp>
            <p:sp>
              <p:nvSpPr>
                <p:cNvPr id="43" name="CustomShape 55"/>
                <p:cNvSpPr/>
                <p:nvPr/>
              </p:nvSpPr>
              <p:spPr>
                <a:xfrm>
                  <a:off x="5639760" y="466128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1,3</a:t>
                  </a:r>
                </a:p>
              </p:txBody>
            </p:sp>
            <p:sp>
              <p:nvSpPr>
                <p:cNvPr id="44" name="CustomShape 56"/>
                <p:cNvSpPr/>
                <p:nvPr/>
              </p:nvSpPr>
              <p:spPr>
                <a:xfrm>
                  <a:off x="5639760" y="498528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2,3</a:t>
                  </a:r>
                </a:p>
              </p:txBody>
            </p:sp>
            <p:sp>
              <p:nvSpPr>
                <p:cNvPr id="45" name="CustomShape 57"/>
                <p:cNvSpPr/>
                <p:nvPr/>
              </p:nvSpPr>
              <p:spPr>
                <a:xfrm>
                  <a:off x="5639760" y="530928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3,3</a:t>
                  </a:r>
                </a:p>
              </p:txBody>
            </p:sp>
          </p:grpSp>
          <p:grpSp>
            <p:nvGrpSpPr>
              <p:cNvPr id="11" name="Group 58"/>
              <p:cNvGrpSpPr/>
              <p:nvPr/>
            </p:nvGrpSpPr>
            <p:grpSpPr>
              <a:xfrm>
                <a:off x="6326280" y="3986280"/>
                <a:ext cx="2308680" cy="1723320"/>
                <a:chOff x="6326280" y="3986280"/>
                <a:chExt cx="2308680" cy="1723320"/>
              </a:xfrm>
            </p:grpSpPr>
            <p:sp>
              <p:nvSpPr>
                <p:cNvPr id="12" name="CustomShape 59"/>
                <p:cNvSpPr/>
                <p:nvPr/>
              </p:nvSpPr>
              <p:spPr>
                <a:xfrm>
                  <a:off x="6326280" y="3986280"/>
                  <a:ext cx="2308680" cy="1723320"/>
                </a:xfrm>
                <a:prstGeom prst="rect">
                  <a:avLst/>
                </a:prstGeom>
                <a:solidFill>
                  <a:srgbClr val="666666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Ctr="1">
                  <a:noAutofit/>
                </a:bodyPr>
                <a:lstStyle/>
                <a:p>
                  <a:pPr algn="ctr"/>
                  <a:r>
                    <a:rPr lang="fr-FR" sz="1920" spc="-1">
                      <a:solidFill>
                        <a:srgbClr val="FFFFFF"/>
                      </a:solidFill>
                      <a:latin typeface="Arial"/>
                    </a:rPr>
                    <a:t>Bloc 1, 1</a:t>
                  </a:r>
                  <a:endParaRPr lang="fr-FR" sz="1920" spc="-1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13" name="CustomShape 60"/>
                <p:cNvSpPr/>
                <p:nvPr/>
              </p:nvSpPr>
              <p:spPr>
                <a:xfrm>
                  <a:off x="6400080" y="43416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0,0</a:t>
                  </a:r>
                </a:p>
              </p:txBody>
            </p:sp>
            <p:sp>
              <p:nvSpPr>
                <p:cNvPr id="14" name="CustomShape 61"/>
                <p:cNvSpPr/>
                <p:nvPr/>
              </p:nvSpPr>
              <p:spPr>
                <a:xfrm>
                  <a:off x="6395400" y="46609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1,0</a:t>
                  </a:r>
                </a:p>
              </p:txBody>
            </p:sp>
            <p:sp>
              <p:nvSpPr>
                <p:cNvPr id="15" name="CustomShape 62"/>
                <p:cNvSpPr/>
                <p:nvPr/>
              </p:nvSpPr>
              <p:spPr>
                <a:xfrm>
                  <a:off x="6395400" y="49849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2,0</a:t>
                  </a:r>
                </a:p>
              </p:txBody>
            </p:sp>
            <p:sp>
              <p:nvSpPr>
                <p:cNvPr id="16" name="CustomShape 63"/>
                <p:cNvSpPr/>
                <p:nvPr/>
              </p:nvSpPr>
              <p:spPr>
                <a:xfrm>
                  <a:off x="6395400" y="530892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3,0</a:t>
                  </a:r>
                </a:p>
              </p:txBody>
            </p:sp>
            <p:sp>
              <p:nvSpPr>
                <p:cNvPr id="17" name="CustomShape 64"/>
                <p:cNvSpPr/>
                <p:nvPr/>
              </p:nvSpPr>
              <p:spPr>
                <a:xfrm>
                  <a:off x="6935760" y="433728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0,1</a:t>
                  </a:r>
                </a:p>
              </p:txBody>
            </p:sp>
            <p:sp>
              <p:nvSpPr>
                <p:cNvPr id="18" name="CustomShape 65"/>
                <p:cNvSpPr/>
                <p:nvPr/>
              </p:nvSpPr>
              <p:spPr>
                <a:xfrm>
                  <a:off x="6931080" y="46566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 1,1</a:t>
                  </a:r>
                </a:p>
              </p:txBody>
            </p:sp>
            <p:sp>
              <p:nvSpPr>
                <p:cNvPr id="19" name="CustomShape 66"/>
                <p:cNvSpPr/>
                <p:nvPr/>
              </p:nvSpPr>
              <p:spPr>
                <a:xfrm>
                  <a:off x="6931080" y="49806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2,1</a:t>
                  </a:r>
                </a:p>
              </p:txBody>
            </p:sp>
            <p:sp>
              <p:nvSpPr>
                <p:cNvPr id="20" name="CustomShape 67"/>
                <p:cNvSpPr/>
                <p:nvPr/>
              </p:nvSpPr>
              <p:spPr>
                <a:xfrm>
                  <a:off x="6931080" y="53046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3,1</a:t>
                  </a:r>
                </a:p>
              </p:txBody>
            </p:sp>
            <p:sp>
              <p:nvSpPr>
                <p:cNvPr id="21" name="CustomShape 68"/>
                <p:cNvSpPr/>
                <p:nvPr/>
              </p:nvSpPr>
              <p:spPr>
                <a:xfrm>
                  <a:off x="7475760" y="433728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0,2</a:t>
                  </a:r>
                </a:p>
              </p:txBody>
            </p:sp>
            <p:sp>
              <p:nvSpPr>
                <p:cNvPr id="22" name="CustomShape 69"/>
                <p:cNvSpPr/>
                <p:nvPr/>
              </p:nvSpPr>
              <p:spPr>
                <a:xfrm>
                  <a:off x="7471080" y="46566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1,2</a:t>
                  </a:r>
                </a:p>
              </p:txBody>
            </p:sp>
            <p:sp>
              <p:nvSpPr>
                <p:cNvPr id="23" name="CustomShape 70"/>
                <p:cNvSpPr/>
                <p:nvPr/>
              </p:nvSpPr>
              <p:spPr>
                <a:xfrm>
                  <a:off x="7471080" y="49806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2,2</a:t>
                  </a:r>
                </a:p>
              </p:txBody>
            </p:sp>
            <p:sp>
              <p:nvSpPr>
                <p:cNvPr id="24" name="CustomShape 71"/>
                <p:cNvSpPr/>
                <p:nvPr/>
              </p:nvSpPr>
              <p:spPr>
                <a:xfrm>
                  <a:off x="7471080" y="53046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3,2</a:t>
                  </a:r>
                </a:p>
              </p:txBody>
            </p:sp>
            <p:sp>
              <p:nvSpPr>
                <p:cNvPr id="25" name="CustomShape 72"/>
                <p:cNvSpPr/>
                <p:nvPr/>
              </p:nvSpPr>
              <p:spPr>
                <a:xfrm>
                  <a:off x="8015760" y="433728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0,3</a:t>
                  </a:r>
                </a:p>
              </p:txBody>
            </p:sp>
            <p:sp>
              <p:nvSpPr>
                <p:cNvPr id="26" name="CustomShape 73"/>
                <p:cNvSpPr/>
                <p:nvPr/>
              </p:nvSpPr>
              <p:spPr>
                <a:xfrm>
                  <a:off x="8011080" y="46566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1,3</a:t>
                  </a:r>
                </a:p>
              </p:txBody>
            </p:sp>
            <p:sp>
              <p:nvSpPr>
                <p:cNvPr id="27" name="CustomShape 74"/>
                <p:cNvSpPr/>
                <p:nvPr/>
              </p:nvSpPr>
              <p:spPr>
                <a:xfrm>
                  <a:off x="8011080" y="49806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2,3</a:t>
                  </a:r>
                </a:p>
              </p:txBody>
            </p:sp>
            <p:sp>
              <p:nvSpPr>
                <p:cNvPr id="28" name="CustomShape 75"/>
                <p:cNvSpPr/>
                <p:nvPr/>
              </p:nvSpPr>
              <p:spPr>
                <a:xfrm>
                  <a:off x="8011080" y="5304600"/>
                  <a:ext cx="506880" cy="288000"/>
                </a:xfrm>
                <a:prstGeom prst="rect">
                  <a:avLst/>
                </a:prstGeom>
                <a:solidFill>
                  <a:srgbClr val="E6E6FF"/>
                </a:solidFill>
                <a:ln w="9360">
                  <a:solidFill>
                    <a:srgbClr val="80808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108000" tIns="54000" rIns="108000" bIns="54000" anchor="ctr" anchorCtr="1">
                  <a:noAutofit/>
                </a:bodyPr>
                <a:lstStyle/>
                <a:p>
                  <a:pPr algn="ctr"/>
                  <a:r>
                    <a:rPr lang="fr-FR" sz="1440" spc="-1">
                      <a:solidFill>
                        <a:srgbClr val="000000"/>
                      </a:solidFill>
                      <a:latin typeface="Arial"/>
                    </a:rPr>
                    <a:t>Thr 3,3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25267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d’exécution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FD7167-8016-441D-5B07-4BB374DB3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5" name="TextShape 97"/>
          <p:cNvSpPr txBox="1"/>
          <p:nvPr/>
        </p:nvSpPr>
        <p:spPr>
          <a:xfrm>
            <a:off x="1132673" y="1863288"/>
            <a:ext cx="10371024" cy="5400864"/>
          </a:xfrm>
          <a:prstGeom prst="rect">
            <a:avLst/>
          </a:prstGeom>
          <a:noFill/>
          <a:ln>
            <a:noFill/>
          </a:ln>
        </p:spPr>
        <p:txBody>
          <a:bodyPr lIns="108000" tIns="56160" rIns="108000" bIns="56160">
            <a:normAutofit/>
          </a:bodyPr>
          <a:lstStyle/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Grille → </a:t>
            </a:r>
            <a:r>
              <a:rPr lang="fr-FR" sz="2160" spc="-1" dirty="0" err="1">
                <a:solidFill>
                  <a:srgbClr val="FF950E"/>
                </a:solidFill>
                <a:latin typeface="Arial"/>
              </a:rPr>
              <a:t>Device</a:t>
            </a: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Bloc → Streaming Multiprocesseur</a:t>
            </a:r>
          </a:p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Thread → </a:t>
            </a:r>
            <a:r>
              <a:rPr lang="fr-FR" sz="2160" spc="-1" dirty="0" err="1">
                <a:solidFill>
                  <a:srgbClr val="FF950E"/>
                </a:solidFill>
                <a:latin typeface="Arial"/>
              </a:rPr>
              <a:t>Coeur</a:t>
            </a:r>
            <a:endParaRPr lang="fr-FR" sz="2160" spc="-1" dirty="0">
              <a:solidFill>
                <a:srgbClr val="FF950E"/>
              </a:solidFill>
              <a:latin typeface="Arial"/>
            </a:endParaRPr>
          </a:p>
        </p:txBody>
      </p:sp>
      <p:grpSp>
        <p:nvGrpSpPr>
          <p:cNvPr id="104" name="Groupe 103"/>
          <p:cNvGrpSpPr/>
          <p:nvPr/>
        </p:nvGrpSpPr>
        <p:grpSpPr>
          <a:xfrm>
            <a:off x="1387200" y="2304288"/>
            <a:ext cx="9591696" cy="4059936"/>
            <a:chOff x="648000" y="2243160"/>
            <a:chExt cx="8136000" cy="4092840"/>
          </a:xfrm>
        </p:grpSpPr>
        <p:sp>
          <p:nvSpPr>
            <p:cNvPr id="6" name="CustomShape 2"/>
            <p:cNvSpPr/>
            <p:nvPr/>
          </p:nvSpPr>
          <p:spPr>
            <a:xfrm>
              <a:off x="648000" y="3060000"/>
              <a:ext cx="4500000" cy="3276000"/>
            </a:xfrm>
            <a:prstGeom prst="rect">
              <a:avLst/>
            </a:prstGeom>
            <a:solidFill>
              <a:srgbClr val="0084D1"/>
            </a:solidFill>
            <a:ln>
              <a:solidFill>
                <a:srgbClr val="80808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>
              <a:noAutofit/>
            </a:bodyPr>
            <a:lstStyle/>
            <a:p>
              <a:pPr algn="ctr"/>
              <a:r>
                <a:rPr lang="fr-FR" sz="2160" spc="-1">
                  <a:solidFill>
                    <a:srgbClr val="FFFFFF"/>
                  </a:solidFill>
                  <a:latin typeface="Arial"/>
                </a:rPr>
                <a:t>Grille</a:t>
              </a:r>
              <a:endParaRPr lang="fr-FR" sz="2160" spc="-1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7" name="Group 3"/>
            <p:cNvGrpSpPr/>
            <p:nvPr/>
          </p:nvGrpSpPr>
          <p:grpSpPr>
            <a:xfrm>
              <a:off x="742680" y="3400200"/>
              <a:ext cx="2121840" cy="1399680"/>
              <a:chOff x="742680" y="3400200"/>
              <a:chExt cx="2121840" cy="1399680"/>
            </a:xfrm>
          </p:grpSpPr>
          <p:sp>
            <p:nvSpPr>
              <p:cNvPr id="8" name="CustomShape 4"/>
              <p:cNvSpPr/>
              <p:nvPr/>
            </p:nvSpPr>
            <p:spPr>
              <a:xfrm>
                <a:off x="742680" y="3400200"/>
                <a:ext cx="2121840" cy="1399680"/>
              </a:xfrm>
              <a:prstGeom prst="rect">
                <a:avLst/>
              </a:prstGeom>
              <a:solidFill>
                <a:srgbClr val="666666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Ctr="1">
                <a:noAutofit/>
              </a:bodyPr>
              <a:lstStyle/>
              <a:p>
                <a:pPr algn="ctr"/>
                <a:r>
                  <a:rPr lang="fr-FR" sz="1920" spc="-1">
                    <a:solidFill>
                      <a:srgbClr val="FFFFFF"/>
                    </a:solidFill>
                    <a:latin typeface="Arial"/>
                  </a:rPr>
                  <a:t>Bloc</a:t>
                </a:r>
                <a:endParaRPr lang="fr-FR" sz="1920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" name="CustomShape 5"/>
              <p:cNvSpPr/>
              <p:nvPr/>
            </p:nvSpPr>
            <p:spPr>
              <a:xfrm>
                <a:off x="810360" y="3688560"/>
                <a:ext cx="46584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10" name="CustomShape 6"/>
              <p:cNvSpPr/>
              <p:nvPr/>
            </p:nvSpPr>
            <p:spPr>
              <a:xfrm>
                <a:off x="806040" y="394776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11" name="CustomShape 7"/>
              <p:cNvSpPr/>
              <p:nvPr/>
            </p:nvSpPr>
            <p:spPr>
              <a:xfrm>
                <a:off x="806040" y="4211280"/>
                <a:ext cx="465840" cy="234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12" name="CustomShape 8"/>
              <p:cNvSpPr/>
              <p:nvPr/>
            </p:nvSpPr>
            <p:spPr>
              <a:xfrm>
                <a:off x="806040" y="4474800"/>
                <a:ext cx="46584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13" name="CustomShape 9"/>
              <p:cNvSpPr/>
              <p:nvPr/>
            </p:nvSpPr>
            <p:spPr>
              <a:xfrm>
                <a:off x="1302840" y="368496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14" name="CustomShape 10"/>
              <p:cNvSpPr/>
              <p:nvPr/>
            </p:nvSpPr>
            <p:spPr>
              <a:xfrm>
                <a:off x="1298520" y="3944520"/>
                <a:ext cx="465840" cy="234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15" name="CustomShape 11"/>
              <p:cNvSpPr/>
              <p:nvPr/>
            </p:nvSpPr>
            <p:spPr>
              <a:xfrm>
                <a:off x="1298520" y="420768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16" name="CustomShape 12"/>
              <p:cNvSpPr/>
              <p:nvPr/>
            </p:nvSpPr>
            <p:spPr>
              <a:xfrm>
                <a:off x="1298520" y="447084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17" name="CustomShape 13"/>
              <p:cNvSpPr/>
              <p:nvPr/>
            </p:nvSpPr>
            <p:spPr>
              <a:xfrm>
                <a:off x="1799280" y="368496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18" name="CustomShape 14"/>
              <p:cNvSpPr/>
              <p:nvPr/>
            </p:nvSpPr>
            <p:spPr>
              <a:xfrm>
                <a:off x="1794960" y="3944520"/>
                <a:ext cx="465840" cy="234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19" name="CustomShape 15"/>
              <p:cNvSpPr/>
              <p:nvPr/>
            </p:nvSpPr>
            <p:spPr>
              <a:xfrm>
                <a:off x="1794960" y="420768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20" name="CustomShape 16"/>
              <p:cNvSpPr/>
              <p:nvPr/>
            </p:nvSpPr>
            <p:spPr>
              <a:xfrm>
                <a:off x="1794960" y="447084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21" name="CustomShape 17"/>
              <p:cNvSpPr/>
              <p:nvPr/>
            </p:nvSpPr>
            <p:spPr>
              <a:xfrm>
                <a:off x="2295360" y="368496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22" name="CustomShape 18"/>
              <p:cNvSpPr/>
              <p:nvPr/>
            </p:nvSpPr>
            <p:spPr>
              <a:xfrm>
                <a:off x="2291040" y="3944520"/>
                <a:ext cx="465840" cy="234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23" name="CustomShape 19"/>
              <p:cNvSpPr/>
              <p:nvPr/>
            </p:nvSpPr>
            <p:spPr>
              <a:xfrm>
                <a:off x="2291040" y="420768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24" name="CustomShape 20"/>
              <p:cNvSpPr/>
              <p:nvPr/>
            </p:nvSpPr>
            <p:spPr>
              <a:xfrm>
                <a:off x="2291040" y="447084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</p:grpSp>
        <p:sp>
          <p:nvSpPr>
            <p:cNvPr id="25" name="CustomShape 21"/>
            <p:cNvSpPr/>
            <p:nvPr/>
          </p:nvSpPr>
          <p:spPr>
            <a:xfrm>
              <a:off x="2934000" y="3395520"/>
              <a:ext cx="2121840" cy="1399680"/>
            </a:xfrm>
            <a:prstGeom prst="rect">
              <a:avLst/>
            </a:prstGeom>
            <a:solidFill>
              <a:srgbClr val="666666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Ctr="1">
              <a:noAutofit/>
            </a:bodyPr>
            <a:lstStyle/>
            <a:p>
              <a:pPr algn="ctr"/>
              <a:r>
                <a:rPr lang="fr-FR" sz="1920" spc="-1">
                  <a:solidFill>
                    <a:srgbClr val="FFFFFF"/>
                  </a:solidFill>
                  <a:latin typeface="Arial"/>
                </a:rPr>
                <a:t>Bloc</a:t>
              </a:r>
              <a:endParaRPr lang="fr-FR" sz="1920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" name="CustomShape 22"/>
            <p:cNvSpPr/>
            <p:nvPr/>
          </p:nvSpPr>
          <p:spPr>
            <a:xfrm>
              <a:off x="3001680" y="3683880"/>
              <a:ext cx="465840" cy="23364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27" name="CustomShape 23"/>
            <p:cNvSpPr/>
            <p:nvPr/>
          </p:nvSpPr>
          <p:spPr>
            <a:xfrm>
              <a:off x="2997360" y="3943080"/>
              <a:ext cx="465840" cy="23436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28" name="CustomShape 24"/>
            <p:cNvSpPr/>
            <p:nvPr/>
          </p:nvSpPr>
          <p:spPr>
            <a:xfrm>
              <a:off x="2997360" y="4206600"/>
              <a:ext cx="465840" cy="23400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29" name="CustomShape 25"/>
            <p:cNvSpPr/>
            <p:nvPr/>
          </p:nvSpPr>
          <p:spPr>
            <a:xfrm>
              <a:off x="2997360" y="4470120"/>
              <a:ext cx="465840" cy="23364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30" name="CustomShape 26"/>
            <p:cNvSpPr/>
            <p:nvPr/>
          </p:nvSpPr>
          <p:spPr>
            <a:xfrm>
              <a:off x="3494160" y="3680280"/>
              <a:ext cx="465840" cy="23436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31" name="CustomShape 27"/>
            <p:cNvSpPr/>
            <p:nvPr/>
          </p:nvSpPr>
          <p:spPr>
            <a:xfrm>
              <a:off x="3489840" y="3939840"/>
              <a:ext cx="465840" cy="23400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32" name="CustomShape 28"/>
            <p:cNvSpPr/>
            <p:nvPr/>
          </p:nvSpPr>
          <p:spPr>
            <a:xfrm>
              <a:off x="3489840" y="4203000"/>
              <a:ext cx="465840" cy="23436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33" name="CustomShape 29"/>
            <p:cNvSpPr/>
            <p:nvPr/>
          </p:nvSpPr>
          <p:spPr>
            <a:xfrm>
              <a:off x="3489840" y="4466160"/>
              <a:ext cx="465840" cy="23436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34" name="CustomShape 30"/>
            <p:cNvSpPr/>
            <p:nvPr/>
          </p:nvSpPr>
          <p:spPr>
            <a:xfrm>
              <a:off x="3990600" y="3680280"/>
              <a:ext cx="465840" cy="23436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35" name="CustomShape 31"/>
            <p:cNvSpPr/>
            <p:nvPr/>
          </p:nvSpPr>
          <p:spPr>
            <a:xfrm>
              <a:off x="3986280" y="3939840"/>
              <a:ext cx="465840" cy="23400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36" name="CustomShape 32"/>
            <p:cNvSpPr/>
            <p:nvPr/>
          </p:nvSpPr>
          <p:spPr>
            <a:xfrm>
              <a:off x="3986280" y="4203000"/>
              <a:ext cx="465840" cy="23436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37" name="CustomShape 33"/>
            <p:cNvSpPr/>
            <p:nvPr/>
          </p:nvSpPr>
          <p:spPr>
            <a:xfrm>
              <a:off x="3986280" y="4466160"/>
              <a:ext cx="465840" cy="23436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38" name="CustomShape 34"/>
            <p:cNvSpPr/>
            <p:nvPr/>
          </p:nvSpPr>
          <p:spPr>
            <a:xfrm>
              <a:off x="4486680" y="3680280"/>
              <a:ext cx="465840" cy="23436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39" name="CustomShape 35"/>
            <p:cNvSpPr/>
            <p:nvPr/>
          </p:nvSpPr>
          <p:spPr>
            <a:xfrm>
              <a:off x="4482360" y="3939840"/>
              <a:ext cx="465840" cy="23400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40" name="CustomShape 36"/>
            <p:cNvSpPr/>
            <p:nvPr/>
          </p:nvSpPr>
          <p:spPr>
            <a:xfrm>
              <a:off x="4482360" y="4203000"/>
              <a:ext cx="465840" cy="23436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sp>
          <p:nvSpPr>
            <p:cNvPr id="41" name="CustomShape 37"/>
            <p:cNvSpPr/>
            <p:nvPr/>
          </p:nvSpPr>
          <p:spPr>
            <a:xfrm>
              <a:off x="4482360" y="4466160"/>
              <a:ext cx="465840" cy="23436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Thr</a:t>
              </a:r>
            </a:p>
          </p:txBody>
        </p:sp>
        <p:grpSp>
          <p:nvGrpSpPr>
            <p:cNvPr id="42" name="Group 38"/>
            <p:cNvGrpSpPr/>
            <p:nvPr/>
          </p:nvGrpSpPr>
          <p:grpSpPr>
            <a:xfrm>
              <a:off x="738360" y="4871880"/>
              <a:ext cx="2121840" cy="1399680"/>
              <a:chOff x="738360" y="4871880"/>
              <a:chExt cx="2121840" cy="1399680"/>
            </a:xfrm>
          </p:grpSpPr>
          <p:sp>
            <p:nvSpPr>
              <p:cNvPr id="43" name="CustomShape 39"/>
              <p:cNvSpPr/>
              <p:nvPr/>
            </p:nvSpPr>
            <p:spPr>
              <a:xfrm>
                <a:off x="738360" y="4871880"/>
                <a:ext cx="2121840" cy="1399680"/>
              </a:xfrm>
              <a:prstGeom prst="rect">
                <a:avLst/>
              </a:prstGeom>
              <a:solidFill>
                <a:srgbClr val="666666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Ctr="1">
                <a:noAutofit/>
              </a:bodyPr>
              <a:lstStyle/>
              <a:p>
                <a:pPr algn="ctr"/>
                <a:r>
                  <a:rPr lang="fr-FR" sz="1920" spc="-1">
                    <a:solidFill>
                      <a:srgbClr val="FFFFFF"/>
                    </a:solidFill>
                    <a:latin typeface="Arial"/>
                  </a:rPr>
                  <a:t>Bloc</a:t>
                </a:r>
                <a:endParaRPr lang="fr-FR" sz="1920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" name="CustomShape 40"/>
              <p:cNvSpPr/>
              <p:nvPr/>
            </p:nvSpPr>
            <p:spPr>
              <a:xfrm>
                <a:off x="806040" y="5160240"/>
                <a:ext cx="46584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45" name="CustomShape 41"/>
              <p:cNvSpPr/>
              <p:nvPr/>
            </p:nvSpPr>
            <p:spPr>
              <a:xfrm>
                <a:off x="801720" y="541944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46" name="CustomShape 42"/>
              <p:cNvSpPr/>
              <p:nvPr/>
            </p:nvSpPr>
            <p:spPr>
              <a:xfrm>
                <a:off x="801720" y="5682960"/>
                <a:ext cx="465840" cy="234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47" name="CustomShape 43"/>
              <p:cNvSpPr/>
              <p:nvPr/>
            </p:nvSpPr>
            <p:spPr>
              <a:xfrm>
                <a:off x="801720" y="5946480"/>
                <a:ext cx="46584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48" name="CustomShape 44"/>
              <p:cNvSpPr/>
              <p:nvPr/>
            </p:nvSpPr>
            <p:spPr>
              <a:xfrm>
                <a:off x="1298520" y="515664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49" name="CustomShape 45"/>
              <p:cNvSpPr/>
              <p:nvPr/>
            </p:nvSpPr>
            <p:spPr>
              <a:xfrm>
                <a:off x="1294200" y="5416200"/>
                <a:ext cx="465840" cy="234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50" name="CustomShape 46"/>
              <p:cNvSpPr/>
              <p:nvPr/>
            </p:nvSpPr>
            <p:spPr>
              <a:xfrm>
                <a:off x="1294200" y="567936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51" name="CustomShape 47"/>
              <p:cNvSpPr/>
              <p:nvPr/>
            </p:nvSpPr>
            <p:spPr>
              <a:xfrm>
                <a:off x="1294200" y="594252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52" name="CustomShape 48"/>
              <p:cNvSpPr/>
              <p:nvPr/>
            </p:nvSpPr>
            <p:spPr>
              <a:xfrm>
                <a:off x="1794960" y="515664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53" name="CustomShape 49"/>
              <p:cNvSpPr/>
              <p:nvPr/>
            </p:nvSpPr>
            <p:spPr>
              <a:xfrm>
                <a:off x="1790640" y="5416200"/>
                <a:ext cx="465840" cy="234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54" name="CustomShape 50"/>
              <p:cNvSpPr/>
              <p:nvPr/>
            </p:nvSpPr>
            <p:spPr>
              <a:xfrm>
                <a:off x="1790640" y="567936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55" name="CustomShape 51"/>
              <p:cNvSpPr/>
              <p:nvPr/>
            </p:nvSpPr>
            <p:spPr>
              <a:xfrm>
                <a:off x="1790640" y="594252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56" name="CustomShape 52"/>
              <p:cNvSpPr/>
              <p:nvPr/>
            </p:nvSpPr>
            <p:spPr>
              <a:xfrm>
                <a:off x="2291040" y="515664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57" name="CustomShape 53"/>
              <p:cNvSpPr/>
              <p:nvPr/>
            </p:nvSpPr>
            <p:spPr>
              <a:xfrm>
                <a:off x="2286720" y="5416200"/>
                <a:ext cx="465840" cy="234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58" name="CustomShape 54"/>
              <p:cNvSpPr/>
              <p:nvPr/>
            </p:nvSpPr>
            <p:spPr>
              <a:xfrm>
                <a:off x="2286720" y="567936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59" name="CustomShape 55"/>
              <p:cNvSpPr/>
              <p:nvPr/>
            </p:nvSpPr>
            <p:spPr>
              <a:xfrm>
                <a:off x="2286720" y="594252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</p:grpSp>
        <p:grpSp>
          <p:nvGrpSpPr>
            <p:cNvPr id="60" name="Group 56"/>
            <p:cNvGrpSpPr/>
            <p:nvPr/>
          </p:nvGrpSpPr>
          <p:grpSpPr>
            <a:xfrm>
              <a:off x="2929680" y="4867200"/>
              <a:ext cx="2121840" cy="1399680"/>
              <a:chOff x="2929680" y="4867200"/>
              <a:chExt cx="2121840" cy="1399680"/>
            </a:xfrm>
          </p:grpSpPr>
          <p:sp>
            <p:nvSpPr>
              <p:cNvPr id="61" name="CustomShape 57"/>
              <p:cNvSpPr/>
              <p:nvPr/>
            </p:nvSpPr>
            <p:spPr>
              <a:xfrm>
                <a:off x="2929680" y="4867200"/>
                <a:ext cx="2121840" cy="1399680"/>
              </a:xfrm>
              <a:prstGeom prst="rect">
                <a:avLst/>
              </a:prstGeom>
              <a:solidFill>
                <a:srgbClr val="666666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Ctr="1">
                <a:noAutofit/>
              </a:bodyPr>
              <a:lstStyle/>
              <a:p>
                <a:pPr algn="ctr"/>
                <a:r>
                  <a:rPr lang="fr-FR" sz="1920" spc="-1">
                    <a:solidFill>
                      <a:srgbClr val="FFFFFF"/>
                    </a:solidFill>
                    <a:latin typeface="Arial"/>
                  </a:rPr>
                  <a:t>Bloc</a:t>
                </a:r>
                <a:endParaRPr lang="fr-FR" sz="1920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" name="CustomShape 58"/>
              <p:cNvSpPr/>
              <p:nvPr/>
            </p:nvSpPr>
            <p:spPr>
              <a:xfrm>
                <a:off x="2997360" y="5155560"/>
                <a:ext cx="46584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63" name="CustomShape 59"/>
              <p:cNvSpPr/>
              <p:nvPr/>
            </p:nvSpPr>
            <p:spPr>
              <a:xfrm>
                <a:off x="2993040" y="541476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64" name="CustomShape 60"/>
              <p:cNvSpPr/>
              <p:nvPr/>
            </p:nvSpPr>
            <p:spPr>
              <a:xfrm>
                <a:off x="2993040" y="5678280"/>
                <a:ext cx="465840" cy="234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65" name="CustomShape 61"/>
              <p:cNvSpPr/>
              <p:nvPr/>
            </p:nvSpPr>
            <p:spPr>
              <a:xfrm>
                <a:off x="2993040" y="5941800"/>
                <a:ext cx="465840" cy="23364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66" name="CustomShape 62"/>
              <p:cNvSpPr/>
              <p:nvPr/>
            </p:nvSpPr>
            <p:spPr>
              <a:xfrm>
                <a:off x="3489840" y="515196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67" name="CustomShape 63"/>
              <p:cNvSpPr/>
              <p:nvPr/>
            </p:nvSpPr>
            <p:spPr>
              <a:xfrm>
                <a:off x="3485520" y="5411520"/>
                <a:ext cx="465840" cy="234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68" name="CustomShape 64"/>
              <p:cNvSpPr/>
              <p:nvPr/>
            </p:nvSpPr>
            <p:spPr>
              <a:xfrm>
                <a:off x="3485520" y="567468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69" name="CustomShape 65"/>
              <p:cNvSpPr/>
              <p:nvPr/>
            </p:nvSpPr>
            <p:spPr>
              <a:xfrm>
                <a:off x="3485520" y="593784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70" name="CustomShape 66"/>
              <p:cNvSpPr/>
              <p:nvPr/>
            </p:nvSpPr>
            <p:spPr>
              <a:xfrm>
                <a:off x="3986280" y="515196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71" name="CustomShape 67"/>
              <p:cNvSpPr/>
              <p:nvPr/>
            </p:nvSpPr>
            <p:spPr>
              <a:xfrm>
                <a:off x="3981960" y="5411520"/>
                <a:ext cx="465840" cy="234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72" name="CustomShape 68"/>
              <p:cNvSpPr/>
              <p:nvPr/>
            </p:nvSpPr>
            <p:spPr>
              <a:xfrm>
                <a:off x="3981960" y="567468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73" name="CustomShape 69"/>
              <p:cNvSpPr/>
              <p:nvPr/>
            </p:nvSpPr>
            <p:spPr>
              <a:xfrm>
                <a:off x="3981960" y="593784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74" name="CustomShape 70"/>
              <p:cNvSpPr/>
              <p:nvPr/>
            </p:nvSpPr>
            <p:spPr>
              <a:xfrm>
                <a:off x="4482360" y="515196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75" name="CustomShape 71"/>
              <p:cNvSpPr/>
              <p:nvPr/>
            </p:nvSpPr>
            <p:spPr>
              <a:xfrm>
                <a:off x="4478040" y="5411520"/>
                <a:ext cx="465840" cy="234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76" name="CustomShape 72"/>
              <p:cNvSpPr/>
              <p:nvPr/>
            </p:nvSpPr>
            <p:spPr>
              <a:xfrm>
                <a:off x="4478040" y="567468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  <p:sp>
            <p:nvSpPr>
              <p:cNvPr id="77" name="CustomShape 73"/>
              <p:cNvSpPr/>
              <p:nvPr/>
            </p:nvSpPr>
            <p:spPr>
              <a:xfrm>
                <a:off x="4478040" y="5937840"/>
                <a:ext cx="465840" cy="23436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Thr</a:t>
                </a:r>
              </a:p>
            </p:txBody>
          </p:sp>
        </p:grpSp>
        <p:sp>
          <p:nvSpPr>
            <p:cNvPr id="78" name="CustomShape 74"/>
            <p:cNvSpPr/>
            <p:nvPr/>
          </p:nvSpPr>
          <p:spPr>
            <a:xfrm>
              <a:off x="5688000" y="2243160"/>
              <a:ext cx="3096000" cy="3976560"/>
            </a:xfrm>
            <a:prstGeom prst="rect">
              <a:avLst/>
            </a:prstGeom>
            <a:solidFill>
              <a:srgbClr val="0084D1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>
              <a:noAutofit/>
            </a:bodyPr>
            <a:lstStyle/>
            <a:p>
              <a:pPr algn="ctr"/>
              <a:r>
                <a:rPr lang="fr-FR" sz="2880" spc="-1">
                  <a:solidFill>
                    <a:srgbClr val="FFFFFF"/>
                  </a:solidFill>
                  <a:latin typeface="Arial"/>
                </a:rPr>
                <a:t>Device</a:t>
              </a:r>
              <a:endParaRPr lang="fr-FR" sz="2880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" name="CustomShape 75"/>
            <p:cNvSpPr/>
            <p:nvPr/>
          </p:nvSpPr>
          <p:spPr>
            <a:xfrm>
              <a:off x="5832000" y="4903560"/>
              <a:ext cx="2808000" cy="1172160"/>
            </a:xfrm>
            <a:prstGeom prst="rect">
              <a:avLst/>
            </a:prstGeom>
            <a:solidFill>
              <a:srgbClr val="FF420E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2880" spc="-1">
                  <a:solidFill>
                    <a:srgbClr val="FFFFFF"/>
                  </a:solidFill>
                  <a:latin typeface="Arial"/>
                </a:rPr>
                <a:t>RAM</a:t>
              </a:r>
              <a:endParaRPr lang="fr-FR" sz="2880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" name="CustomShape 76"/>
            <p:cNvSpPr/>
            <p:nvPr/>
          </p:nvSpPr>
          <p:spPr>
            <a:xfrm>
              <a:off x="5904000" y="2738880"/>
              <a:ext cx="1188000" cy="1872000"/>
            </a:xfrm>
            <a:prstGeom prst="rect">
              <a:avLst/>
            </a:prstGeom>
            <a:solidFill>
              <a:srgbClr val="666666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Ctr="1">
              <a:noAutofit/>
            </a:bodyPr>
            <a:lstStyle/>
            <a:p>
              <a:pPr algn="ctr"/>
              <a:r>
                <a:rPr lang="fr-FR" sz="1920" spc="-1">
                  <a:solidFill>
                    <a:srgbClr val="FFFFFF"/>
                  </a:solidFill>
                  <a:latin typeface="Arial"/>
                </a:rPr>
                <a:t>SM 1</a:t>
              </a:r>
              <a:endParaRPr lang="fr-FR" sz="1920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" name="CustomShape 77"/>
            <p:cNvSpPr/>
            <p:nvPr/>
          </p:nvSpPr>
          <p:spPr>
            <a:xfrm>
              <a:off x="6013800" y="3242880"/>
              <a:ext cx="430200" cy="28800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Core</a:t>
              </a:r>
            </a:p>
          </p:txBody>
        </p:sp>
        <p:sp>
          <p:nvSpPr>
            <p:cNvPr id="82" name="CustomShape 78"/>
            <p:cNvSpPr/>
            <p:nvPr/>
          </p:nvSpPr>
          <p:spPr>
            <a:xfrm>
              <a:off x="6513120" y="3238200"/>
              <a:ext cx="430200" cy="28800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Core</a:t>
              </a:r>
            </a:p>
          </p:txBody>
        </p:sp>
        <p:sp>
          <p:nvSpPr>
            <p:cNvPr id="83" name="CustomShape 79"/>
            <p:cNvSpPr/>
            <p:nvPr/>
          </p:nvSpPr>
          <p:spPr>
            <a:xfrm>
              <a:off x="6009120" y="3562200"/>
              <a:ext cx="430200" cy="28800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Core</a:t>
              </a:r>
            </a:p>
          </p:txBody>
        </p:sp>
        <p:sp>
          <p:nvSpPr>
            <p:cNvPr id="84" name="CustomShape 80"/>
            <p:cNvSpPr/>
            <p:nvPr/>
          </p:nvSpPr>
          <p:spPr>
            <a:xfrm>
              <a:off x="6508440" y="3557520"/>
              <a:ext cx="430200" cy="28800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Core</a:t>
              </a:r>
            </a:p>
          </p:txBody>
        </p:sp>
        <p:sp>
          <p:nvSpPr>
            <p:cNvPr id="85" name="CustomShape 81"/>
            <p:cNvSpPr/>
            <p:nvPr/>
          </p:nvSpPr>
          <p:spPr>
            <a:xfrm>
              <a:off x="6009120" y="3886200"/>
              <a:ext cx="430200" cy="28800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Core</a:t>
              </a:r>
            </a:p>
          </p:txBody>
        </p:sp>
        <p:sp>
          <p:nvSpPr>
            <p:cNvPr id="86" name="CustomShape 82"/>
            <p:cNvSpPr/>
            <p:nvPr/>
          </p:nvSpPr>
          <p:spPr>
            <a:xfrm>
              <a:off x="6508440" y="3881520"/>
              <a:ext cx="430200" cy="28800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Core</a:t>
              </a:r>
            </a:p>
          </p:txBody>
        </p:sp>
        <p:sp>
          <p:nvSpPr>
            <p:cNvPr id="87" name="CustomShape 83"/>
            <p:cNvSpPr/>
            <p:nvPr/>
          </p:nvSpPr>
          <p:spPr>
            <a:xfrm>
              <a:off x="6009120" y="4210200"/>
              <a:ext cx="430200" cy="28800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Core</a:t>
              </a:r>
            </a:p>
          </p:txBody>
        </p:sp>
        <p:sp>
          <p:nvSpPr>
            <p:cNvPr id="88" name="CustomShape 84"/>
            <p:cNvSpPr/>
            <p:nvPr/>
          </p:nvSpPr>
          <p:spPr>
            <a:xfrm>
              <a:off x="6508440" y="4205520"/>
              <a:ext cx="430200" cy="28800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440" spc="-1">
                  <a:solidFill>
                    <a:srgbClr val="000000"/>
                  </a:solidFill>
                  <a:latin typeface="Arial"/>
                </a:rPr>
                <a:t>Core</a:t>
              </a:r>
            </a:p>
          </p:txBody>
        </p:sp>
        <p:sp>
          <p:nvSpPr>
            <p:cNvPr id="89" name="Line 85"/>
            <p:cNvSpPr/>
            <p:nvPr/>
          </p:nvSpPr>
          <p:spPr>
            <a:xfrm>
              <a:off x="6480000" y="4610880"/>
              <a:ext cx="0" cy="292680"/>
            </a:xfrm>
            <a:prstGeom prst="line">
              <a:avLst/>
            </a:prstGeom>
            <a:ln w="36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Line 86"/>
            <p:cNvSpPr/>
            <p:nvPr/>
          </p:nvSpPr>
          <p:spPr>
            <a:xfrm>
              <a:off x="7920000" y="4610880"/>
              <a:ext cx="0" cy="292680"/>
            </a:xfrm>
            <a:prstGeom prst="line">
              <a:avLst/>
            </a:prstGeom>
            <a:ln w="3600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91" name="Group 87"/>
            <p:cNvGrpSpPr/>
            <p:nvPr/>
          </p:nvGrpSpPr>
          <p:grpSpPr>
            <a:xfrm>
              <a:off x="7344000" y="2738880"/>
              <a:ext cx="1188000" cy="1872000"/>
              <a:chOff x="7344000" y="2738880"/>
              <a:chExt cx="1188000" cy="1872000"/>
            </a:xfrm>
          </p:grpSpPr>
          <p:sp>
            <p:nvSpPr>
              <p:cNvPr id="92" name="CustomShape 88"/>
              <p:cNvSpPr/>
              <p:nvPr/>
            </p:nvSpPr>
            <p:spPr>
              <a:xfrm>
                <a:off x="7344000" y="2738880"/>
                <a:ext cx="1188000" cy="1872000"/>
              </a:xfrm>
              <a:prstGeom prst="rect">
                <a:avLst/>
              </a:prstGeom>
              <a:solidFill>
                <a:srgbClr val="666666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Ctr="1">
                <a:noAutofit/>
              </a:bodyPr>
              <a:lstStyle/>
              <a:p>
                <a:pPr algn="ctr"/>
                <a:r>
                  <a:rPr lang="fr-FR" sz="1920" spc="-1">
                    <a:solidFill>
                      <a:srgbClr val="FFFFFF"/>
                    </a:solidFill>
                    <a:latin typeface="Arial"/>
                  </a:rPr>
                  <a:t>SM 2</a:t>
                </a:r>
                <a:endParaRPr lang="fr-FR" sz="1920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3" name="CustomShape 89"/>
              <p:cNvSpPr/>
              <p:nvPr/>
            </p:nvSpPr>
            <p:spPr>
              <a:xfrm>
                <a:off x="7453800" y="324288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94" name="CustomShape 90"/>
              <p:cNvSpPr/>
              <p:nvPr/>
            </p:nvSpPr>
            <p:spPr>
              <a:xfrm>
                <a:off x="7953120" y="32382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95" name="CustomShape 91"/>
              <p:cNvSpPr/>
              <p:nvPr/>
            </p:nvSpPr>
            <p:spPr>
              <a:xfrm>
                <a:off x="7449120" y="35622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96" name="CustomShape 92"/>
              <p:cNvSpPr/>
              <p:nvPr/>
            </p:nvSpPr>
            <p:spPr>
              <a:xfrm>
                <a:off x="7948440" y="35575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97" name="CustomShape 93"/>
              <p:cNvSpPr/>
              <p:nvPr/>
            </p:nvSpPr>
            <p:spPr>
              <a:xfrm>
                <a:off x="7449120" y="38862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98" name="CustomShape 94"/>
              <p:cNvSpPr/>
              <p:nvPr/>
            </p:nvSpPr>
            <p:spPr>
              <a:xfrm>
                <a:off x="7948440" y="38815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99" name="CustomShape 95"/>
              <p:cNvSpPr/>
              <p:nvPr/>
            </p:nvSpPr>
            <p:spPr>
              <a:xfrm>
                <a:off x="7449120" y="421020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  <p:sp>
            <p:nvSpPr>
              <p:cNvPr id="100" name="CustomShape 96"/>
              <p:cNvSpPr/>
              <p:nvPr/>
            </p:nvSpPr>
            <p:spPr>
              <a:xfrm>
                <a:off x="7948440" y="4205520"/>
                <a:ext cx="430200" cy="288000"/>
              </a:xfrm>
              <a:prstGeom prst="rect">
                <a:avLst/>
              </a:prstGeom>
              <a:solidFill>
                <a:srgbClr val="E6E6FF"/>
              </a:solidFill>
              <a:ln w="9360">
                <a:solidFill>
                  <a:srgbClr val="80808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8000" tIns="54000" rIns="108000" bIns="54000" anchor="ctr" anchorCtr="1">
                <a:noAutofit/>
              </a:bodyPr>
              <a:lstStyle/>
              <a:p>
                <a:pPr algn="ctr"/>
                <a:r>
                  <a:rPr lang="fr-FR" sz="1440" spc="-1">
                    <a:solidFill>
                      <a:srgbClr val="000000"/>
                    </a:solidFill>
                    <a:latin typeface="Arial"/>
                  </a:rPr>
                  <a:t>Core</a:t>
                </a:r>
              </a:p>
            </p:txBody>
          </p:sp>
        </p:grpSp>
        <p:cxnSp>
          <p:nvCxnSpPr>
            <p:cNvPr id="101" name="Line 98"/>
            <p:cNvCxnSpPr>
              <a:cxnSpLocks/>
              <a:endCxn id="78" idx="0"/>
            </p:cNvCxnSpPr>
            <p:nvPr/>
          </p:nvCxnSpPr>
          <p:spPr>
            <a:xfrm flipV="1">
              <a:off x="3266494" y="2243160"/>
              <a:ext cx="3969506" cy="995040"/>
            </a:xfrm>
            <a:prstGeom prst="curvedConnector4">
              <a:avLst>
                <a:gd name="adj1" fmla="val 30501"/>
                <a:gd name="adj2" fmla="val 127792"/>
              </a:avLst>
            </a:prstGeom>
            <a:ln w="36000">
              <a:solidFill>
                <a:srgbClr val="000000"/>
              </a:solidFill>
              <a:round/>
              <a:tailEnd type="triangle" w="med" len="med"/>
            </a:ln>
          </p:spPr>
        </p:cxnSp>
        <p:cxnSp>
          <p:nvCxnSpPr>
            <p:cNvPr id="102" name="Line 99"/>
            <p:cNvCxnSpPr>
              <a:cxnSpLocks/>
              <a:endCxn id="80" idx="0"/>
            </p:cNvCxnSpPr>
            <p:nvPr/>
          </p:nvCxnSpPr>
          <p:spPr>
            <a:xfrm flipV="1">
              <a:off x="4273954" y="2738880"/>
              <a:ext cx="2224046" cy="818639"/>
            </a:xfrm>
            <a:prstGeom prst="curvedConnector4">
              <a:avLst>
                <a:gd name="adj1" fmla="val 36646"/>
                <a:gd name="adj2" fmla="val 133781"/>
              </a:avLst>
            </a:prstGeom>
            <a:ln w="36000">
              <a:solidFill>
                <a:srgbClr val="000000"/>
              </a:solidFill>
              <a:round/>
              <a:tailEnd type="triangle" w="med" len="med"/>
            </a:ln>
          </p:spPr>
        </p:cxnSp>
        <p:cxnSp>
          <p:nvCxnSpPr>
            <p:cNvPr id="103" name="Line 100"/>
            <p:cNvCxnSpPr>
              <a:cxnSpLocks/>
              <a:stCxn id="39" idx="3"/>
              <a:endCxn id="83" idx="1"/>
            </p:cNvCxnSpPr>
            <p:nvPr/>
          </p:nvCxnSpPr>
          <p:spPr>
            <a:xfrm flipV="1">
              <a:off x="4948200" y="3706201"/>
              <a:ext cx="1060921" cy="350639"/>
            </a:xfrm>
            <a:prstGeom prst="curvedConnector3">
              <a:avLst/>
            </a:prstGeom>
            <a:ln w="36000">
              <a:solidFill>
                <a:srgbClr val="000000"/>
              </a:solidFill>
              <a:rou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637344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Apprendre à connaitre votre GPU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3"/>
          </p:nvPr>
        </p:nvSpPr>
        <p:spPr>
          <a:xfrm>
            <a:off x="6562725" y="1162871"/>
            <a:ext cx="5162550" cy="200316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Récupérer les informations de votre GPU</a:t>
            </a:r>
          </a:p>
          <a:p>
            <a:pPr lvl="1"/>
            <a:r>
              <a:rPr lang="fr-FR" dirty="0"/>
              <a:t>Référence du modèle</a:t>
            </a:r>
          </a:p>
          <a:p>
            <a:pPr lvl="1"/>
            <a:r>
              <a:rPr lang="fr-FR" dirty="0"/>
              <a:t>Nombre de cœurs CUDA, fréquence</a:t>
            </a:r>
          </a:p>
          <a:p>
            <a:pPr lvl="1"/>
            <a:r>
              <a:rPr lang="fr-FR" dirty="0"/>
              <a:t>Mémoire vidéo disponible</a:t>
            </a:r>
          </a:p>
          <a:p>
            <a:pPr lvl="1"/>
            <a:r>
              <a:rPr lang="fr-FR" dirty="0"/>
              <a:t>Nombre de SM</a:t>
            </a:r>
          </a:p>
          <a:p>
            <a:pPr lvl="1"/>
            <a:r>
              <a:rPr lang="fr-FR" dirty="0"/>
              <a:t>Déduire le nombre de cœur CUDA par SM</a:t>
            </a:r>
          </a:p>
          <a:p>
            <a:pPr lvl="1"/>
            <a:r>
              <a:rPr lang="fr-FR" dirty="0"/>
              <a:t>Nombre de Threads max par Block</a:t>
            </a:r>
          </a:p>
          <a:p>
            <a:pPr lvl="1"/>
            <a:r>
              <a:rPr lang="fr-FR" dirty="0"/>
              <a:t>Version d’architecture</a:t>
            </a:r>
          </a:p>
          <a:p>
            <a:pPr lvl="1"/>
            <a:r>
              <a:rPr lang="fr-FR" sz="1400" dirty="0"/>
              <a:t>Ratio simple précision vs double précision</a:t>
            </a:r>
          </a:p>
          <a:p>
            <a:endParaRPr lang="fr-FR" sz="1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244263" y="6157913"/>
            <a:ext cx="947737" cy="365125"/>
          </a:xfrm>
        </p:spPr>
        <p:txBody>
          <a:bodyPr/>
          <a:lstStyle/>
          <a:p>
            <a:fld id="{D57F1E4F-1CFF-5643-939E-217C01CDF565}" type="slidenum">
              <a:rPr lang="fr-FR" sz="1920"/>
              <a:pPr/>
              <a:t>26</a:t>
            </a:fld>
            <a:endParaRPr lang="fr-FR" sz="1920"/>
          </a:p>
        </p:txBody>
      </p:sp>
      <p:sp>
        <p:nvSpPr>
          <p:cNvPr id="3" name="Espace réservé du texte 8">
            <a:extLst>
              <a:ext uri="{FF2B5EF4-FFF2-40B4-BE49-F238E27FC236}">
                <a16:creationId xmlns:a16="http://schemas.microsoft.com/office/drawing/2014/main" id="{08C1FBF8-5061-0D95-5880-5D50565386BF}"/>
              </a:ext>
            </a:extLst>
          </p:cNvPr>
          <p:cNvSpPr txBox="1">
            <a:spLocks/>
          </p:cNvSpPr>
          <p:nvPr/>
        </p:nvSpPr>
        <p:spPr>
          <a:xfrm>
            <a:off x="6096000" y="697177"/>
            <a:ext cx="6096000" cy="446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Objectif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D10E7A0E-20FA-AA3C-ACD2-DAD0C4678880}"/>
              </a:ext>
            </a:extLst>
          </p:cNvPr>
          <p:cNvSpPr txBox="1">
            <a:spLocks/>
          </p:cNvSpPr>
          <p:nvPr/>
        </p:nvSpPr>
        <p:spPr>
          <a:xfrm>
            <a:off x="6096000" y="3028041"/>
            <a:ext cx="6096000" cy="446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Outils</a:t>
            </a:r>
          </a:p>
        </p:txBody>
      </p:sp>
      <p:sp>
        <p:nvSpPr>
          <p:cNvPr id="6" name="Espace réservé du contenu 11">
            <a:extLst>
              <a:ext uri="{FF2B5EF4-FFF2-40B4-BE49-F238E27FC236}">
                <a16:creationId xmlns:a16="http://schemas.microsoft.com/office/drawing/2014/main" id="{A56DCD9C-EC4E-5491-A305-2E419D970ACF}"/>
              </a:ext>
            </a:extLst>
          </p:cNvPr>
          <p:cNvSpPr txBox="1">
            <a:spLocks/>
          </p:cNvSpPr>
          <p:nvPr/>
        </p:nvSpPr>
        <p:spPr>
          <a:xfrm>
            <a:off x="7163885" y="3506052"/>
            <a:ext cx="4153059" cy="2308075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Site de </a:t>
            </a:r>
            <a:r>
              <a:rPr lang="fr-FR" dirty="0" err="1"/>
              <a:t>Nvidia</a:t>
            </a:r>
            <a:r>
              <a:rPr lang="fr-FR" dirty="0"/>
              <a:t> à partir de la référence de votre carte (</a:t>
            </a:r>
            <a:r>
              <a:rPr lang="fr-FR" dirty="0" err="1"/>
              <a:t>cuda</a:t>
            </a:r>
            <a:r>
              <a:rPr lang="fr-FR" dirty="0"/>
              <a:t> </a:t>
            </a:r>
            <a:r>
              <a:rPr lang="fr-FR" dirty="0" err="1"/>
              <a:t>cores</a:t>
            </a:r>
            <a:r>
              <a:rPr lang="fr-FR" dirty="0"/>
              <a:t>, fréquence)</a:t>
            </a:r>
          </a:p>
          <a:p>
            <a:r>
              <a:rPr lang="fr-FR" dirty="0"/>
              <a:t>Les infos de la fenêtre </a:t>
            </a:r>
            <a:r>
              <a:rPr lang="fr-FR" dirty="0" err="1"/>
              <a:t>Nsight</a:t>
            </a:r>
            <a:r>
              <a:rPr lang="fr-FR" dirty="0"/>
              <a:t> « System info »</a:t>
            </a:r>
          </a:p>
          <a:p>
            <a:pPr lvl="1"/>
            <a:r>
              <a:rPr lang="fr-FR" dirty="0"/>
              <a:t>Onglet </a:t>
            </a:r>
            <a:r>
              <a:rPr lang="fr-FR" dirty="0" err="1"/>
              <a:t>Nsight</a:t>
            </a:r>
            <a:r>
              <a:rPr lang="fr-FR" dirty="0"/>
              <a:t> (ou Extensions/</a:t>
            </a:r>
            <a:r>
              <a:rPr lang="fr-FR" dirty="0" err="1"/>
              <a:t>Nsight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Windows</a:t>
            </a:r>
          </a:p>
          <a:p>
            <a:pPr lvl="1"/>
            <a:r>
              <a:rPr lang="fr-FR" dirty="0"/>
              <a:t>« System Info »</a:t>
            </a:r>
          </a:p>
          <a:p>
            <a:r>
              <a:rPr lang="fr-FR" dirty="0"/>
              <a:t>La page Wikipédia de CUDA (version d’architecture)</a:t>
            </a:r>
            <a:br>
              <a:rPr lang="fr-FR" dirty="0"/>
            </a:br>
            <a:r>
              <a:rPr lang="fr-FR" dirty="0">
                <a:hlinkClick r:id="rId3"/>
              </a:rPr>
              <a:t>https://en.wikipedia.org/wiki/CUDA</a:t>
            </a:r>
            <a:endParaRPr lang="fr-FR" dirty="0"/>
          </a:p>
          <a:p>
            <a:endParaRPr lang="fr-FR" dirty="0"/>
          </a:p>
        </p:txBody>
      </p:sp>
      <p:sp>
        <p:nvSpPr>
          <p:cNvPr id="70" name="Espace réservé du texte 10">
            <a:extLst>
              <a:ext uri="{FF2B5EF4-FFF2-40B4-BE49-F238E27FC236}">
                <a16:creationId xmlns:a16="http://schemas.microsoft.com/office/drawing/2014/main" id="{1082BAA4-B91A-F88C-9AE7-63B28EF1189F}"/>
              </a:ext>
            </a:extLst>
          </p:cNvPr>
          <p:cNvSpPr txBox="1">
            <a:spLocks/>
          </p:cNvSpPr>
          <p:nvPr/>
        </p:nvSpPr>
        <p:spPr>
          <a:xfrm>
            <a:off x="8779074" y="5464557"/>
            <a:ext cx="3815305" cy="4611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5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5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35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>
                <a:solidFill>
                  <a:schemeClr val="tx1"/>
                </a:solidFill>
              </a:rPr>
              <a:t>Infos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49C6CF9-0BA1-0C1D-3A65-D996C358EA30}"/>
              </a:ext>
            </a:extLst>
          </p:cNvPr>
          <p:cNvSpPr/>
          <p:nvPr/>
        </p:nvSpPr>
        <p:spPr>
          <a:xfrm>
            <a:off x="6858000" y="5925701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350" dirty="0" err="1">
                <a:solidFill>
                  <a:schemeClr val="tx2"/>
                </a:solidFill>
              </a:rPr>
              <a:t>Nsight</a:t>
            </a:r>
            <a:r>
              <a:rPr lang="fr-FR" sz="1350" dirty="0">
                <a:solidFill>
                  <a:schemeClr val="tx2"/>
                </a:solidFill>
              </a:rPr>
              <a:t> est le </a:t>
            </a:r>
            <a:r>
              <a:rPr lang="fr-FR" sz="1350" dirty="0" err="1">
                <a:solidFill>
                  <a:schemeClr val="tx2"/>
                </a:solidFill>
              </a:rPr>
              <a:t>debbuger</a:t>
            </a:r>
            <a:r>
              <a:rPr lang="fr-FR" sz="1350" dirty="0">
                <a:solidFill>
                  <a:schemeClr val="tx2"/>
                </a:solidFill>
              </a:rPr>
              <a:t> fourni par </a:t>
            </a:r>
            <a:r>
              <a:rPr lang="fr-FR" sz="1350" dirty="0" err="1">
                <a:solidFill>
                  <a:schemeClr val="tx2"/>
                </a:solidFill>
              </a:rPr>
              <a:t>Nvidia</a:t>
            </a:r>
            <a:r>
              <a:rPr lang="fr-FR" sz="1350" dirty="0">
                <a:solidFill>
                  <a:schemeClr val="tx2"/>
                </a:solidFill>
              </a:rPr>
              <a:t> pour inspecter les </a:t>
            </a:r>
            <a:r>
              <a:rPr lang="fr-FR" sz="1350" dirty="0" err="1">
                <a:solidFill>
                  <a:schemeClr val="tx2"/>
                </a:solidFill>
              </a:rPr>
              <a:t>kernels</a:t>
            </a:r>
            <a:r>
              <a:rPr lang="fr-FR" sz="1350" dirty="0">
                <a:solidFill>
                  <a:schemeClr val="tx2"/>
                </a:solidFill>
              </a:rPr>
              <a:t> sous </a:t>
            </a:r>
            <a:r>
              <a:rPr lang="fr-FR" sz="1350" dirty="0" err="1">
                <a:solidFill>
                  <a:schemeClr val="tx2"/>
                </a:solidFill>
              </a:rPr>
              <a:t>windows</a:t>
            </a:r>
            <a:r>
              <a:rPr lang="fr-FR" sz="1350" dirty="0">
                <a:solidFill>
                  <a:schemeClr val="tx2"/>
                </a:solidFill>
              </a:rPr>
              <a:t>. On y reviendra.</a:t>
            </a:r>
          </a:p>
        </p:txBody>
      </p:sp>
    </p:spTree>
    <p:extLst>
      <p:ext uri="{BB962C8B-B14F-4D97-AF65-F5344CB8AC3E}">
        <p14:creationId xmlns:p14="http://schemas.microsoft.com/office/powerpoint/2010/main" val="422033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modèles </a:t>
            </a:r>
            <a:r>
              <a:rPr lang="fr-FR" dirty="0" err="1"/>
              <a:t>Nvidia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E729CA0-3862-0352-0996-82901294A9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9" name="TextShape 2"/>
          <p:cNvSpPr txBox="1"/>
          <p:nvPr/>
        </p:nvSpPr>
        <p:spPr>
          <a:xfrm>
            <a:off x="3089939" y="1737793"/>
            <a:ext cx="6431133" cy="4436928"/>
          </a:xfrm>
          <a:prstGeom prst="rect">
            <a:avLst/>
          </a:prstGeom>
          <a:noFill/>
          <a:ln>
            <a:noFill/>
          </a:ln>
        </p:spPr>
        <p:txBody>
          <a:bodyPr lIns="108000" tIns="56160" rIns="108000" bIns="56160">
            <a:normAutofit fontScale="79000" lnSpcReduction="20000"/>
          </a:bodyPr>
          <a:lstStyle/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Tesla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Haut de gamme, conçu pour le calcul intensif et l’IA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Adapté au calcul en double précision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Prix : trop cher (~10 000€ pour la V100)</a:t>
            </a:r>
          </a:p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 err="1">
                <a:solidFill>
                  <a:srgbClr val="FF950E"/>
                </a:solidFill>
                <a:latin typeface="Arial"/>
              </a:rPr>
              <a:t>Quadro</a:t>
            </a: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Bas / Moyen / Haut de gamme, conçu pour la CAO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Prix : 200 → 10 000€</a:t>
            </a:r>
          </a:p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>
                <a:solidFill>
                  <a:srgbClr val="FF950E"/>
                </a:solidFill>
                <a:latin typeface="Arial"/>
              </a:rPr>
              <a:t>GeForce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Bas / moyen / haut de gamme, conçu pour le jeu vidéo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Prix : 50 → 2000€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… mais pas de cœurs dédiés FP64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… mémoire généralement limitée à quelques gigas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… bande passante mémoire généralement plus faible</a:t>
            </a:r>
          </a:p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2160" spc="-1" dirty="0" err="1">
                <a:solidFill>
                  <a:srgbClr val="FF950E"/>
                </a:solidFill>
                <a:latin typeface="Arial"/>
              </a:rPr>
              <a:t>Tegra</a:t>
            </a:r>
            <a:r>
              <a:rPr lang="fr-FR" sz="2160" spc="-1" dirty="0">
                <a:solidFill>
                  <a:srgbClr val="FF950E"/>
                </a:solidFill>
                <a:latin typeface="Arial"/>
              </a:rPr>
              <a:t> / </a:t>
            </a:r>
            <a:r>
              <a:rPr lang="fr-FR" sz="2160" spc="-1" dirty="0" err="1">
                <a:solidFill>
                  <a:srgbClr val="FF950E"/>
                </a:solidFill>
                <a:latin typeface="Arial"/>
              </a:rPr>
              <a:t>Jetson</a:t>
            </a: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Dédié à l'embarqué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Faible consommation</a:t>
            </a:r>
          </a:p>
        </p:txBody>
      </p:sp>
    </p:spTree>
    <p:extLst>
      <p:ext uri="{BB962C8B-B14F-4D97-AF65-F5344CB8AC3E}">
        <p14:creationId xmlns:p14="http://schemas.microsoft.com/office/powerpoint/2010/main" val="235475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quelques cartes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783E81-920F-F9A4-D045-054B0F6C14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28</a:t>
            </a:fld>
            <a:endParaRPr lang="fr-FR" dirty="0"/>
          </a:p>
        </p:txBody>
      </p:sp>
      <p:graphicFrame>
        <p:nvGraphicFramePr>
          <p:cNvPr id="5" name="Table 2"/>
          <p:cNvGraphicFramePr/>
          <p:nvPr>
            <p:extLst>
              <p:ext uri="{D42A27DB-BD31-4B8C-83A1-F6EECF244321}">
                <p14:modId xmlns:p14="http://schemas.microsoft.com/office/powerpoint/2010/main" val="1961822373"/>
              </p:ext>
            </p:extLst>
          </p:nvPr>
        </p:nvGraphicFramePr>
        <p:xfrm>
          <a:off x="1308323" y="2191792"/>
          <a:ext cx="9575353" cy="296707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90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7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5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95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54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30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97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00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>
                          <a:solidFill>
                            <a:schemeClr val="bg1"/>
                          </a:solidFill>
                        </a:rPr>
                        <a:t>Modèle</a:t>
                      </a:r>
                      <a:endParaRPr lang="fr-FR" sz="1600" b="0" strike="noStrike" spc="-1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>
                          <a:solidFill>
                            <a:schemeClr val="bg1"/>
                          </a:solidFill>
                        </a:rPr>
                        <a:t>Vers.</a:t>
                      </a:r>
                      <a:endParaRPr lang="fr-FR" sz="1600" b="0" strike="noStrike" spc="-1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>
                          <a:solidFill>
                            <a:schemeClr val="bg1"/>
                          </a:solidFill>
                        </a:rPr>
                        <a:t>Coeurs</a:t>
                      </a:r>
                      <a:endParaRPr lang="fr-FR" sz="1600" b="0" strike="noStrike" spc="-1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>
                          <a:solidFill>
                            <a:schemeClr val="bg1"/>
                          </a:solidFill>
                        </a:rPr>
                        <a:t>Fréquence</a:t>
                      </a:r>
                      <a:br>
                        <a:rPr sz="2200">
                          <a:solidFill>
                            <a:schemeClr val="bg1"/>
                          </a:solidFill>
                        </a:rPr>
                      </a:br>
                      <a:r>
                        <a:rPr lang="fr-FR" sz="1600" strike="noStrike" spc="-1">
                          <a:solidFill>
                            <a:schemeClr val="bg1"/>
                          </a:solidFill>
                        </a:rPr>
                        <a:t>(MHz)</a:t>
                      </a:r>
                      <a:endParaRPr lang="fr-FR" sz="1600" b="0" strike="noStrike" spc="-1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>
                          <a:solidFill>
                            <a:schemeClr val="bg1"/>
                          </a:solidFill>
                        </a:rPr>
                        <a:t>Mémoire</a:t>
                      </a:r>
                      <a:br>
                        <a:rPr sz="2200" dirty="0">
                          <a:solidFill>
                            <a:schemeClr val="bg1"/>
                          </a:solidFill>
                        </a:rPr>
                      </a:br>
                      <a:r>
                        <a:rPr lang="fr-FR" sz="1600" strike="noStrike" spc="-1" dirty="0">
                          <a:solidFill>
                            <a:schemeClr val="bg1"/>
                          </a:solidFill>
                        </a:rPr>
                        <a:t>(Go)</a:t>
                      </a:r>
                      <a:endParaRPr lang="fr-FR" sz="1600" b="0" strike="noStrike" spc="-1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>
                          <a:solidFill>
                            <a:schemeClr val="bg1"/>
                          </a:solidFill>
                        </a:rPr>
                        <a:t>Bande passante (Go/s)</a:t>
                      </a:r>
                      <a:endParaRPr lang="fr-FR" sz="1600" b="0" strike="noStrike" spc="-1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>
                          <a:solidFill>
                            <a:schemeClr val="bg1"/>
                          </a:solidFill>
                        </a:rPr>
                        <a:t>Moteur de copie</a:t>
                      </a:r>
                      <a:endParaRPr lang="fr-FR" sz="1600" b="0" strike="noStrike" spc="-1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 err="1">
                          <a:solidFill>
                            <a:schemeClr val="bg1"/>
                          </a:solidFill>
                        </a:rPr>
                        <a:t>GFLOPs</a:t>
                      </a:r>
                      <a:br>
                        <a:rPr sz="2200" dirty="0">
                          <a:solidFill>
                            <a:schemeClr val="bg1"/>
                          </a:solidFill>
                        </a:rPr>
                      </a:br>
                      <a:r>
                        <a:rPr lang="fr-FR" sz="1600" strike="noStrike" spc="-1" dirty="0">
                          <a:solidFill>
                            <a:schemeClr val="bg1"/>
                          </a:solidFill>
                        </a:rPr>
                        <a:t>(SP)</a:t>
                      </a:r>
                      <a:endParaRPr lang="fr-FR" sz="1600" b="0" strike="noStrike" spc="-1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 err="1">
                          <a:solidFill>
                            <a:schemeClr val="bg1"/>
                          </a:solidFill>
                        </a:rPr>
                        <a:t>GFLOPs</a:t>
                      </a:r>
                      <a:br>
                        <a:rPr sz="2200" dirty="0">
                          <a:solidFill>
                            <a:schemeClr val="bg1"/>
                          </a:solidFill>
                        </a:rPr>
                      </a:br>
                      <a:r>
                        <a:rPr lang="fr-FR" sz="1600" strike="noStrike" spc="-1" dirty="0">
                          <a:solidFill>
                            <a:schemeClr val="bg1"/>
                          </a:solidFill>
                        </a:rPr>
                        <a:t>(DP)</a:t>
                      </a:r>
                      <a:endParaRPr lang="fr-FR" sz="1600" b="0" strike="noStrike" spc="-1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>
                          <a:solidFill>
                            <a:schemeClr val="bg1"/>
                          </a:solidFill>
                        </a:rPr>
                        <a:t>Prix</a:t>
                      </a:r>
                    </a:p>
                    <a:p>
                      <a:pPr algn="ctr"/>
                      <a:r>
                        <a:rPr lang="fr-FR" sz="1600" strike="noStrike" spc="-1" dirty="0">
                          <a:solidFill>
                            <a:schemeClr val="bg1"/>
                          </a:solidFill>
                        </a:rPr>
                        <a:t>(€)</a:t>
                      </a:r>
                      <a:endParaRPr lang="fr-FR" sz="1600" b="0" strike="noStrike" spc="-1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305"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GeForce GTX 580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2.0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512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772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fr-FR" sz="1600" b="1" strike="noStrike" spc="-1" dirty="0">
                        <a:solidFill>
                          <a:srgbClr val="C00000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192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1</a:t>
                      </a:r>
                      <a:endParaRPr lang="fr-FR" sz="1600" b="1" strike="noStrike" spc="-1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1581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>
                          <a:solidFill>
                            <a:srgbClr val="C00000"/>
                          </a:solidFill>
                        </a:rPr>
                        <a:t>196</a:t>
                      </a:r>
                      <a:endParaRPr lang="fr-FR" sz="1600" b="1" strike="noStrike" spc="-1" dirty="0">
                        <a:solidFill>
                          <a:srgbClr val="C00000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400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305"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Quadro 6000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2.0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448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574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6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144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2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1028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515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4000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305"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Tesla M2090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2.0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512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1301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6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177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2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1332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666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3000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305"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GeForce GTX 780 TI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3.5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2880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876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fr-FR" sz="1600" b="1" strike="noStrike" spc="-1" dirty="0">
                        <a:solidFill>
                          <a:srgbClr val="C00000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336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1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5048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>
                          <a:solidFill>
                            <a:srgbClr val="C00000"/>
                          </a:solidFill>
                        </a:rPr>
                        <a:t>210</a:t>
                      </a:r>
                      <a:endParaRPr lang="fr-FR" sz="1600" b="1" strike="noStrike" spc="-1" dirty="0">
                        <a:solidFill>
                          <a:srgbClr val="C00000"/>
                        </a:solidFill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600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305"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Quadro K6000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3.5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2880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900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12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288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2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5196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1732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6000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4305"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Tesla K20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3.5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2496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706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5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208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2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/>
                        <a:t>3520</a:t>
                      </a:r>
                      <a:endParaRPr lang="fr-FR" sz="1600" b="0" strike="noStrike" spc="-1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1170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trike="noStrike" spc="-1" dirty="0"/>
                        <a:t>4000</a:t>
                      </a:r>
                      <a:endParaRPr lang="fr-FR" sz="1600" b="0" strike="noStrike" spc="-1" dirty="0">
                        <a:latin typeface="Arial"/>
                      </a:endParaRPr>
                    </a:p>
                  </a:txBody>
                  <a:tcPr marL="43200" marR="43200" marT="54864" marB="5486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651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algn="r" rtl="0"/>
            <a:r>
              <a:rPr lang="fr-FR" sz="3780" dirty="0">
                <a:solidFill>
                  <a:schemeClr val="bg1"/>
                </a:solidFill>
              </a:rPr>
              <a:t>Vectorisation automatique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47EB41-ABBF-10F6-84F0-2D10E9291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4325" y="2212639"/>
            <a:ext cx="4672012" cy="2187575"/>
          </a:xfrm>
        </p:spPr>
        <p:txBody>
          <a:bodyPr/>
          <a:lstStyle/>
          <a:p>
            <a:r>
              <a:rPr lang="fr-FR" sz="4000" dirty="0"/>
              <a:t>Calculs 1D et 2D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11176000" y="5956300"/>
            <a:ext cx="1016000" cy="365125"/>
          </a:xfr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29</a:t>
            </a:fld>
            <a:endParaRPr lang="fr-FR" noProof="0"/>
          </a:p>
        </p:txBody>
      </p:sp>
      <p:sp>
        <p:nvSpPr>
          <p:cNvPr id="6" name="ZoneTexte 5"/>
          <p:cNvSpPr txBox="1"/>
          <p:nvPr/>
        </p:nvSpPr>
        <p:spPr>
          <a:xfrm>
            <a:off x="1006550" y="706297"/>
            <a:ext cx="45092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800" b="1" spc="6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03</a:t>
            </a:r>
            <a:endParaRPr lang="fr-FR" sz="13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2048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B730A81D-405F-3410-484E-07639565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CPU / GPU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0D85737-2746-4117-0E14-8F81294608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47002" y="1037286"/>
            <a:ext cx="2125338" cy="392243"/>
          </a:xfrm>
        </p:spPr>
        <p:txBody>
          <a:bodyPr/>
          <a:lstStyle/>
          <a:p>
            <a:r>
              <a:rPr lang="fr-FR" dirty="0"/>
              <a:t>Quelques ALU</a:t>
            </a:r>
          </a:p>
        </p:txBody>
      </p:sp>
      <p:pic>
        <p:nvPicPr>
          <p:cNvPr id="12" name="Image 11" descr="Une image contenant texte, capture d’écran, affichage, Rectangle&#10;&#10;Description générée automatiquement">
            <a:extLst>
              <a:ext uri="{FF2B5EF4-FFF2-40B4-BE49-F238E27FC236}">
                <a16:creationId xmlns:a16="http://schemas.microsoft.com/office/drawing/2014/main" id="{90B8ED44-AD0F-9603-D74A-309875032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49" y="1429529"/>
            <a:ext cx="7954869" cy="450984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E7DAF1C-1636-B67A-E6F7-BCD17DA767EB}"/>
              </a:ext>
            </a:extLst>
          </p:cNvPr>
          <p:cNvSpPr txBox="1"/>
          <p:nvPr/>
        </p:nvSpPr>
        <p:spPr>
          <a:xfrm>
            <a:off x="9068779" y="2091324"/>
            <a:ext cx="27157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Initialement pour le rendu graphique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Maintenant : simulation scientifique, apprentissage profond, cryptographie,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gains parfois spectaculaires (surtout en </a:t>
            </a:r>
            <a:r>
              <a:rPr lang="fr-FR"/>
              <a:t>simple précision)</a:t>
            </a:r>
            <a:endParaRPr lang="fr-FR" dirty="0"/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289FB4A7-F2B3-3762-63F4-D5711175CDA3}"/>
              </a:ext>
            </a:extLst>
          </p:cNvPr>
          <p:cNvSpPr txBox="1">
            <a:spLocks/>
          </p:cNvSpPr>
          <p:nvPr/>
        </p:nvSpPr>
        <p:spPr>
          <a:xfrm>
            <a:off x="5484460" y="1037286"/>
            <a:ext cx="2782600" cy="3922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rgbClr val="009CB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Plusieurs milliers d’ALU</a:t>
            </a:r>
          </a:p>
        </p:txBody>
      </p: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76C1FEE2-8CF0-9CF5-7106-BFF63586A3DF}"/>
              </a:ext>
            </a:extLst>
          </p:cNvPr>
          <p:cNvSpPr txBox="1">
            <a:spLocks/>
          </p:cNvSpPr>
          <p:nvPr/>
        </p:nvSpPr>
        <p:spPr>
          <a:xfrm>
            <a:off x="1747002" y="6060266"/>
            <a:ext cx="2125338" cy="3922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rgbClr val="009CB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Freq</a:t>
            </a:r>
            <a:r>
              <a:rPr lang="fr-FR" dirty="0"/>
              <a:t> ~5 GHz</a:t>
            </a:r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26718E88-936E-8D3A-5833-7181A12FBA8E}"/>
              </a:ext>
            </a:extLst>
          </p:cNvPr>
          <p:cNvSpPr txBox="1">
            <a:spLocks/>
          </p:cNvSpPr>
          <p:nvPr/>
        </p:nvSpPr>
        <p:spPr>
          <a:xfrm>
            <a:off x="5886450" y="6060266"/>
            <a:ext cx="2125338" cy="3922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rgbClr val="009CB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Freq</a:t>
            </a:r>
            <a:r>
              <a:rPr lang="fr-FR" dirty="0"/>
              <a:t> ~1 GHz</a:t>
            </a:r>
          </a:p>
        </p:txBody>
      </p:sp>
    </p:spTree>
    <p:extLst>
      <p:ext uri="{BB962C8B-B14F-4D97-AF65-F5344CB8AC3E}">
        <p14:creationId xmlns:p14="http://schemas.microsoft.com/office/powerpoint/2010/main" val="2351093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Calcul du nombre de blocs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20C3C0-712D-16DF-9EDD-1242C05B95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30</a:t>
            </a:fld>
            <a:endParaRPr lang="fr-FR"/>
          </a:p>
        </p:txBody>
      </p:sp>
      <p:cxnSp>
        <p:nvCxnSpPr>
          <p:cNvPr id="11" name="Straight Connector 6"/>
          <p:cNvCxnSpPr/>
          <p:nvPr/>
        </p:nvCxnSpPr>
        <p:spPr>
          <a:xfrm>
            <a:off x="4724400" y="858394"/>
            <a:ext cx="6364224" cy="0"/>
          </a:xfrm>
          <a:prstGeom prst="line">
            <a:avLst/>
          </a:prstGeom>
          <a:ln w="12700" cap="rnd" cmpd="sng">
            <a:solidFill>
              <a:schemeClr val="bg1">
                <a:lumMod val="65000"/>
              </a:schemeClr>
            </a:solidFill>
          </a:ln>
          <a:effectLst>
            <a:outerShdw blurRad="38100" dist="25400" dir="2700000" algn="tl" rotWithShape="0">
              <a:schemeClr val="bg1">
                <a:lumMod val="50000"/>
                <a:alpha val="25000"/>
              </a:schemeClr>
            </a:outerShdw>
            <a:softEdge rad="1016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"/>
          <p:cNvSpPr txBox="1"/>
          <p:nvPr/>
        </p:nvSpPr>
        <p:spPr>
          <a:xfrm>
            <a:off x="2255518" y="2432573"/>
            <a:ext cx="7802881" cy="2800767"/>
          </a:xfrm>
          <a:prstGeom prst="rect">
            <a:avLst/>
          </a:prstGeom>
          <a:solidFill>
            <a:schemeClr val="bg2">
              <a:lumMod val="2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. . .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Launch the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CUDA Kernel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threadsPerBlock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Meilleures performances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blocksPerGrid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numElements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threadsPerBlock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threadsPerBlock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vectorAdd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&lt;&lt;&lt;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blocksPerGrid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threadsPerBlock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d_A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d_B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d_C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cudaGetLastError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. . .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453338" y="1785581"/>
            <a:ext cx="3285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9CBC"/>
                </a:solidFill>
              </a:rPr>
              <a:t>La formule magique !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014625" y="5574874"/>
            <a:ext cx="816274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60" dirty="0" err="1"/>
              <a:t>nbBlocs</a:t>
            </a:r>
            <a:r>
              <a:rPr lang="fr-FR" sz="2160" dirty="0"/>
              <a:t> = (</a:t>
            </a:r>
            <a:r>
              <a:rPr lang="fr-FR" sz="2160" dirty="0" err="1"/>
              <a:t>numElements</a:t>
            </a:r>
            <a:r>
              <a:rPr lang="fr-FR" sz="2160" dirty="0"/>
              <a:t> + </a:t>
            </a:r>
            <a:r>
              <a:rPr lang="fr-FR" sz="2160" dirty="0" err="1"/>
              <a:t>nbThreadsPerBlock</a:t>
            </a:r>
            <a:r>
              <a:rPr lang="fr-FR" sz="2160" dirty="0"/>
              <a:t> -1) / </a:t>
            </a:r>
            <a:r>
              <a:rPr lang="fr-FR" sz="2160" dirty="0" err="1"/>
              <a:t>nbThreadsPerBlock</a:t>
            </a:r>
            <a:endParaRPr lang="fr-FR" sz="2160" dirty="0"/>
          </a:p>
        </p:txBody>
      </p:sp>
    </p:spTree>
    <p:extLst>
      <p:ext uri="{BB962C8B-B14F-4D97-AF65-F5344CB8AC3E}">
        <p14:creationId xmlns:p14="http://schemas.microsoft.com/office/powerpoint/2010/main" val="1891378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Calcul du nombre de blocs et de threads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9715DFE-FCBD-BB02-ABFE-668CA3967B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781051" y="-181736"/>
            <a:ext cx="10801350" cy="8081010"/>
          </a:xfrm>
          <a:prstGeom prst="rect">
            <a:avLst/>
          </a:prstGeom>
          <a:noFill/>
          <a:ln w="635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80"/>
          </a:p>
        </p:txBody>
      </p:sp>
      <p:cxnSp>
        <p:nvCxnSpPr>
          <p:cNvPr id="11" name="Straight Connector 6"/>
          <p:cNvCxnSpPr/>
          <p:nvPr/>
        </p:nvCxnSpPr>
        <p:spPr>
          <a:xfrm>
            <a:off x="4724400" y="858394"/>
            <a:ext cx="6364224" cy="0"/>
          </a:xfrm>
          <a:prstGeom prst="line">
            <a:avLst/>
          </a:prstGeom>
          <a:ln w="12700" cap="rnd" cmpd="sng">
            <a:solidFill>
              <a:schemeClr val="bg1">
                <a:lumMod val="65000"/>
              </a:schemeClr>
            </a:solidFill>
          </a:ln>
          <a:effectLst>
            <a:outerShdw blurRad="38100" dist="25400" dir="2700000" algn="tl" rotWithShape="0">
              <a:schemeClr val="bg1">
                <a:lumMod val="50000"/>
                <a:alpha val="25000"/>
              </a:schemeClr>
            </a:outerShdw>
            <a:softEdge rad="1016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stomShape 1"/>
          <p:cNvSpPr/>
          <p:nvPr/>
        </p:nvSpPr>
        <p:spPr>
          <a:xfrm>
            <a:off x="1325280" y="2244125"/>
            <a:ext cx="8165232" cy="648000"/>
          </a:xfrm>
          <a:prstGeom prst="rect">
            <a:avLst/>
          </a:prstGeom>
          <a:solidFill>
            <a:srgbClr val="0084D1"/>
          </a:solidFill>
          <a:ln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4" name="Group 8"/>
          <p:cNvGrpSpPr/>
          <p:nvPr/>
        </p:nvGrpSpPr>
        <p:grpSpPr>
          <a:xfrm>
            <a:off x="1411680" y="1898525"/>
            <a:ext cx="9498384" cy="907200"/>
            <a:chOff x="683640" y="2232000"/>
            <a:chExt cx="7915320" cy="756000"/>
          </a:xfrm>
        </p:grpSpPr>
        <p:sp>
          <p:nvSpPr>
            <p:cNvPr id="15" name="CustomShape 9"/>
            <p:cNvSpPr/>
            <p:nvPr/>
          </p:nvSpPr>
          <p:spPr>
            <a:xfrm>
              <a:off x="683640" y="2592000"/>
              <a:ext cx="1548000" cy="396000"/>
            </a:xfrm>
            <a:prstGeom prst="rect">
              <a:avLst/>
            </a:prstGeom>
            <a:solidFill>
              <a:srgbClr val="666666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0"/>
            <p:cNvSpPr/>
            <p:nvPr/>
          </p:nvSpPr>
          <p:spPr>
            <a:xfrm>
              <a:off x="2262960" y="2587320"/>
              <a:ext cx="1548000" cy="396000"/>
            </a:xfrm>
            <a:prstGeom prst="rect">
              <a:avLst/>
            </a:prstGeom>
            <a:solidFill>
              <a:srgbClr val="666666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1"/>
            <p:cNvSpPr/>
            <p:nvPr/>
          </p:nvSpPr>
          <p:spPr>
            <a:xfrm>
              <a:off x="3846960" y="2587320"/>
              <a:ext cx="1548000" cy="396000"/>
            </a:xfrm>
            <a:prstGeom prst="rect">
              <a:avLst/>
            </a:prstGeom>
            <a:solidFill>
              <a:srgbClr val="666666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2"/>
            <p:cNvSpPr/>
            <p:nvPr/>
          </p:nvSpPr>
          <p:spPr>
            <a:xfrm>
              <a:off x="5430960" y="2587320"/>
              <a:ext cx="1548000" cy="396000"/>
            </a:xfrm>
            <a:prstGeom prst="rect">
              <a:avLst/>
            </a:prstGeom>
            <a:solidFill>
              <a:srgbClr val="666666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13"/>
            <p:cNvSpPr/>
            <p:nvPr/>
          </p:nvSpPr>
          <p:spPr>
            <a:xfrm>
              <a:off x="7050960" y="2587320"/>
              <a:ext cx="1548000" cy="396000"/>
            </a:xfrm>
            <a:prstGeom prst="rect">
              <a:avLst/>
            </a:prstGeom>
            <a:solidFill>
              <a:srgbClr val="666666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TextShape 14"/>
            <p:cNvSpPr txBox="1"/>
            <p:nvPr/>
          </p:nvSpPr>
          <p:spPr>
            <a:xfrm>
              <a:off x="1115640" y="2232000"/>
              <a:ext cx="677520" cy="303480"/>
            </a:xfrm>
            <a:prstGeom prst="rect">
              <a:avLst/>
            </a:prstGeom>
            <a:noFill/>
            <a:ln>
              <a:noFill/>
            </a:ln>
          </p:spPr>
          <p:txBody>
            <a:bodyPr lIns="108000" tIns="54000" rIns="108000" bIns="54000">
              <a:noAutofit/>
            </a:bodyPr>
            <a:lstStyle/>
            <a:p>
              <a:r>
                <a:rPr lang="fr-FR" sz="1680" spc="-1">
                  <a:solidFill>
                    <a:srgbClr val="000000"/>
                  </a:solidFill>
                  <a:latin typeface="Arial"/>
                </a:rPr>
                <a:t>Bloc 0</a:t>
              </a:r>
            </a:p>
          </p:txBody>
        </p:sp>
        <p:sp>
          <p:nvSpPr>
            <p:cNvPr id="21" name="TextShape 15"/>
            <p:cNvSpPr txBox="1"/>
            <p:nvPr/>
          </p:nvSpPr>
          <p:spPr>
            <a:xfrm>
              <a:off x="2699640" y="2232360"/>
              <a:ext cx="677520" cy="303480"/>
            </a:xfrm>
            <a:prstGeom prst="rect">
              <a:avLst/>
            </a:prstGeom>
            <a:noFill/>
            <a:ln>
              <a:noFill/>
            </a:ln>
          </p:spPr>
          <p:txBody>
            <a:bodyPr lIns="108000" tIns="54000" rIns="108000" bIns="54000">
              <a:noAutofit/>
            </a:bodyPr>
            <a:lstStyle/>
            <a:p>
              <a:r>
                <a:rPr lang="fr-FR" sz="1680" spc="-1">
                  <a:solidFill>
                    <a:srgbClr val="000000"/>
                  </a:solidFill>
                  <a:latin typeface="Arial"/>
                </a:rPr>
                <a:t>Bloc 1</a:t>
              </a:r>
            </a:p>
          </p:txBody>
        </p:sp>
        <p:sp>
          <p:nvSpPr>
            <p:cNvPr id="22" name="TextShape 16"/>
            <p:cNvSpPr txBox="1"/>
            <p:nvPr/>
          </p:nvSpPr>
          <p:spPr>
            <a:xfrm>
              <a:off x="4247640" y="2232360"/>
              <a:ext cx="677520" cy="303480"/>
            </a:xfrm>
            <a:prstGeom prst="rect">
              <a:avLst/>
            </a:prstGeom>
            <a:noFill/>
            <a:ln>
              <a:noFill/>
            </a:ln>
          </p:spPr>
          <p:txBody>
            <a:bodyPr lIns="108000" tIns="54000" rIns="108000" bIns="54000">
              <a:noAutofit/>
            </a:bodyPr>
            <a:lstStyle/>
            <a:p>
              <a:r>
                <a:rPr lang="fr-FR" sz="1680" spc="-1">
                  <a:solidFill>
                    <a:srgbClr val="000000"/>
                  </a:solidFill>
                  <a:latin typeface="Arial"/>
                </a:rPr>
                <a:t>Bloc 2</a:t>
              </a:r>
            </a:p>
          </p:txBody>
        </p:sp>
        <p:sp>
          <p:nvSpPr>
            <p:cNvPr id="23" name="TextShape 17"/>
            <p:cNvSpPr txBox="1"/>
            <p:nvPr/>
          </p:nvSpPr>
          <p:spPr>
            <a:xfrm>
              <a:off x="5838120" y="2232000"/>
              <a:ext cx="677520" cy="303480"/>
            </a:xfrm>
            <a:prstGeom prst="rect">
              <a:avLst/>
            </a:prstGeom>
            <a:noFill/>
            <a:ln>
              <a:noFill/>
            </a:ln>
          </p:spPr>
          <p:txBody>
            <a:bodyPr lIns="108000" tIns="54000" rIns="108000" bIns="54000">
              <a:noAutofit/>
            </a:bodyPr>
            <a:lstStyle/>
            <a:p>
              <a:r>
                <a:rPr lang="fr-FR" sz="1680" spc="-1">
                  <a:solidFill>
                    <a:srgbClr val="000000"/>
                  </a:solidFill>
                  <a:latin typeface="Arial"/>
                </a:rPr>
                <a:t>Bloc 3</a:t>
              </a:r>
            </a:p>
          </p:txBody>
        </p:sp>
        <p:sp>
          <p:nvSpPr>
            <p:cNvPr id="24" name="TextShape 18"/>
            <p:cNvSpPr txBox="1"/>
            <p:nvPr/>
          </p:nvSpPr>
          <p:spPr>
            <a:xfrm>
              <a:off x="7458120" y="2232360"/>
              <a:ext cx="677520" cy="303480"/>
            </a:xfrm>
            <a:prstGeom prst="rect">
              <a:avLst/>
            </a:prstGeom>
            <a:noFill/>
            <a:ln>
              <a:noFill/>
            </a:ln>
          </p:spPr>
          <p:txBody>
            <a:bodyPr lIns="108000" tIns="54000" rIns="108000" bIns="54000">
              <a:noAutofit/>
            </a:bodyPr>
            <a:lstStyle/>
            <a:p>
              <a:r>
                <a:rPr lang="fr-FR" sz="1680" spc="-1">
                  <a:solidFill>
                    <a:srgbClr val="000000"/>
                  </a:solidFill>
                  <a:latin typeface="Arial"/>
                </a:rPr>
                <a:t>Bloc 4</a:t>
              </a:r>
            </a:p>
          </p:txBody>
        </p:sp>
        <p:sp>
          <p:nvSpPr>
            <p:cNvPr id="25" name="CustomShape 19"/>
            <p:cNvSpPr/>
            <p:nvPr/>
          </p:nvSpPr>
          <p:spPr>
            <a:xfrm>
              <a:off x="7500600" y="2673000"/>
              <a:ext cx="238680" cy="233640"/>
            </a:xfrm>
            <a:prstGeom prst="rect">
              <a:avLst/>
            </a:prstGeom>
            <a:solidFill>
              <a:srgbClr val="C0C0C0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CustomShape 20"/>
            <p:cNvSpPr/>
            <p:nvPr/>
          </p:nvSpPr>
          <p:spPr>
            <a:xfrm>
              <a:off x="7887240" y="2673000"/>
              <a:ext cx="238680" cy="233640"/>
            </a:xfrm>
            <a:prstGeom prst="rect">
              <a:avLst/>
            </a:prstGeom>
            <a:solidFill>
              <a:srgbClr val="C0C0C0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CustomShape 21"/>
            <p:cNvSpPr/>
            <p:nvPr/>
          </p:nvSpPr>
          <p:spPr>
            <a:xfrm>
              <a:off x="8269920" y="2673000"/>
              <a:ext cx="238680" cy="233640"/>
            </a:xfrm>
            <a:prstGeom prst="rect">
              <a:avLst/>
            </a:prstGeom>
            <a:solidFill>
              <a:srgbClr val="C0C0C0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8" name="CustomShape 22"/>
          <p:cNvSpPr/>
          <p:nvPr/>
        </p:nvSpPr>
        <p:spPr>
          <a:xfrm>
            <a:off x="1957296" y="2438957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>
                <a:solidFill>
                  <a:srgbClr val="000000"/>
                </a:solidFill>
                <a:latin typeface="Arial"/>
              </a:rPr>
              <a:t>1</a:t>
            </a:r>
          </a:p>
        </p:txBody>
      </p:sp>
      <p:sp>
        <p:nvSpPr>
          <p:cNvPr id="29" name="CustomShape 23"/>
          <p:cNvSpPr/>
          <p:nvPr/>
        </p:nvSpPr>
        <p:spPr>
          <a:xfrm>
            <a:off x="2421264" y="2438957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>
                <a:solidFill>
                  <a:srgbClr val="000000"/>
                </a:solidFill>
                <a:latin typeface="Arial"/>
              </a:rPr>
              <a:t>2</a:t>
            </a:r>
          </a:p>
        </p:txBody>
      </p:sp>
      <p:sp>
        <p:nvSpPr>
          <p:cNvPr id="30" name="CustomShape 24"/>
          <p:cNvSpPr/>
          <p:nvPr/>
        </p:nvSpPr>
        <p:spPr>
          <a:xfrm>
            <a:off x="2880480" y="2438957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>
                <a:solidFill>
                  <a:srgbClr val="000000"/>
                </a:solidFill>
                <a:latin typeface="Arial"/>
              </a:rPr>
              <a:t>3</a:t>
            </a:r>
          </a:p>
        </p:txBody>
      </p:sp>
      <p:sp>
        <p:nvSpPr>
          <p:cNvPr id="31" name="CustomShape 25"/>
          <p:cNvSpPr/>
          <p:nvPr/>
        </p:nvSpPr>
        <p:spPr>
          <a:xfrm>
            <a:off x="1498080" y="2438957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>
                <a:solidFill>
                  <a:srgbClr val="000000"/>
                </a:solidFill>
                <a:latin typeface="Arial"/>
              </a:rPr>
              <a:t>0</a:t>
            </a:r>
          </a:p>
        </p:txBody>
      </p:sp>
      <p:sp>
        <p:nvSpPr>
          <p:cNvPr id="32" name="CustomShape 26"/>
          <p:cNvSpPr/>
          <p:nvPr/>
        </p:nvSpPr>
        <p:spPr>
          <a:xfrm>
            <a:off x="3852480" y="2433341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>
                <a:solidFill>
                  <a:srgbClr val="000000"/>
                </a:solidFill>
                <a:latin typeface="Arial"/>
              </a:rPr>
              <a:t>5</a:t>
            </a:r>
          </a:p>
        </p:txBody>
      </p:sp>
      <p:sp>
        <p:nvSpPr>
          <p:cNvPr id="33" name="CustomShape 27"/>
          <p:cNvSpPr/>
          <p:nvPr/>
        </p:nvSpPr>
        <p:spPr>
          <a:xfrm>
            <a:off x="4316448" y="2433341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>
                <a:solidFill>
                  <a:srgbClr val="000000"/>
                </a:solidFill>
                <a:latin typeface="Arial"/>
              </a:rPr>
              <a:t>6</a:t>
            </a:r>
          </a:p>
        </p:txBody>
      </p:sp>
      <p:sp>
        <p:nvSpPr>
          <p:cNvPr id="34" name="CustomShape 28"/>
          <p:cNvSpPr/>
          <p:nvPr/>
        </p:nvSpPr>
        <p:spPr>
          <a:xfrm>
            <a:off x="4775664" y="2433341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>
                <a:solidFill>
                  <a:srgbClr val="000000"/>
                </a:solidFill>
                <a:latin typeface="Arial"/>
              </a:rPr>
              <a:t>7</a:t>
            </a:r>
          </a:p>
        </p:txBody>
      </p:sp>
      <p:sp>
        <p:nvSpPr>
          <p:cNvPr id="35" name="CustomShape 29"/>
          <p:cNvSpPr/>
          <p:nvPr/>
        </p:nvSpPr>
        <p:spPr>
          <a:xfrm>
            <a:off x="3393264" y="2433341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>
                <a:solidFill>
                  <a:srgbClr val="000000"/>
                </a:solidFill>
                <a:latin typeface="Arial"/>
              </a:rPr>
              <a:t>4</a:t>
            </a:r>
          </a:p>
        </p:txBody>
      </p:sp>
      <p:sp>
        <p:nvSpPr>
          <p:cNvPr id="36" name="CustomShape 30"/>
          <p:cNvSpPr/>
          <p:nvPr/>
        </p:nvSpPr>
        <p:spPr>
          <a:xfrm>
            <a:off x="5753280" y="2433341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 dirty="0">
                <a:solidFill>
                  <a:srgbClr val="000000"/>
                </a:solidFill>
                <a:latin typeface="Arial"/>
              </a:rPr>
              <a:t>9</a:t>
            </a:r>
          </a:p>
        </p:txBody>
      </p:sp>
      <p:sp>
        <p:nvSpPr>
          <p:cNvPr id="37" name="CustomShape 31"/>
          <p:cNvSpPr/>
          <p:nvPr/>
        </p:nvSpPr>
        <p:spPr>
          <a:xfrm>
            <a:off x="6217248" y="2433341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 dirty="0">
                <a:solidFill>
                  <a:srgbClr val="000000"/>
                </a:solidFill>
                <a:latin typeface="Arial"/>
              </a:rPr>
              <a:t>10</a:t>
            </a:r>
          </a:p>
        </p:txBody>
      </p:sp>
      <p:sp>
        <p:nvSpPr>
          <p:cNvPr id="38" name="CustomShape 32"/>
          <p:cNvSpPr/>
          <p:nvPr/>
        </p:nvSpPr>
        <p:spPr>
          <a:xfrm>
            <a:off x="6676464" y="2433341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 dirty="0">
                <a:solidFill>
                  <a:srgbClr val="000000"/>
                </a:solidFill>
                <a:latin typeface="Arial"/>
              </a:rPr>
              <a:t>11</a:t>
            </a:r>
          </a:p>
        </p:txBody>
      </p:sp>
      <p:sp>
        <p:nvSpPr>
          <p:cNvPr id="39" name="CustomShape 33"/>
          <p:cNvSpPr/>
          <p:nvPr/>
        </p:nvSpPr>
        <p:spPr>
          <a:xfrm>
            <a:off x="5294064" y="2433341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 dirty="0">
                <a:solidFill>
                  <a:srgbClr val="000000"/>
                </a:solidFill>
                <a:latin typeface="Arial"/>
              </a:rPr>
              <a:t>8</a:t>
            </a:r>
          </a:p>
        </p:txBody>
      </p:sp>
      <p:sp>
        <p:nvSpPr>
          <p:cNvPr id="40" name="CustomShape 34"/>
          <p:cNvSpPr/>
          <p:nvPr/>
        </p:nvSpPr>
        <p:spPr>
          <a:xfrm>
            <a:off x="7654080" y="2433341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>
                <a:solidFill>
                  <a:srgbClr val="000000"/>
                </a:solidFill>
                <a:latin typeface="Arial"/>
              </a:rPr>
              <a:t>13</a:t>
            </a:r>
          </a:p>
        </p:txBody>
      </p:sp>
      <p:sp>
        <p:nvSpPr>
          <p:cNvPr id="41" name="CustomShape 35"/>
          <p:cNvSpPr/>
          <p:nvPr/>
        </p:nvSpPr>
        <p:spPr>
          <a:xfrm>
            <a:off x="8118048" y="2433341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>
                <a:solidFill>
                  <a:srgbClr val="000000"/>
                </a:solidFill>
                <a:latin typeface="Arial"/>
              </a:rPr>
              <a:t>14</a:t>
            </a:r>
          </a:p>
        </p:txBody>
      </p:sp>
      <p:sp>
        <p:nvSpPr>
          <p:cNvPr id="42" name="CustomShape 36"/>
          <p:cNvSpPr/>
          <p:nvPr/>
        </p:nvSpPr>
        <p:spPr>
          <a:xfrm>
            <a:off x="8577264" y="2433341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>
                <a:solidFill>
                  <a:srgbClr val="000000"/>
                </a:solidFill>
                <a:latin typeface="Arial"/>
              </a:rPr>
              <a:t>15</a:t>
            </a:r>
          </a:p>
        </p:txBody>
      </p:sp>
      <p:sp>
        <p:nvSpPr>
          <p:cNvPr id="43" name="CustomShape 37"/>
          <p:cNvSpPr/>
          <p:nvPr/>
        </p:nvSpPr>
        <p:spPr>
          <a:xfrm>
            <a:off x="7194864" y="2433341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>
                <a:solidFill>
                  <a:srgbClr val="000000"/>
                </a:solidFill>
                <a:latin typeface="Arial"/>
              </a:rPr>
              <a:t>12</a:t>
            </a:r>
          </a:p>
        </p:txBody>
      </p:sp>
      <p:sp>
        <p:nvSpPr>
          <p:cNvPr id="44" name="CustomShape 38"/>
          <p:cNvSpPr/>
          <p:nvPr/>
        </p:nvSpPr>
        <p:spPr>
          <a:xfrm>
            <a:off x="9138864" y="2433341"/>
            <a:ext cx="286416" cy="280368"/>
          </a:xfrm>
          <a:prstGeom prst="rect">
            <a:avLst/>
          </a:prstGeom>
          <a:solidFill>
            <a:srgbClr val="E6E6FF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="ctr" anchorCtr="1">
            <a:noAutofit/>
          </a:bodyPr>
          <a:lstStyle/>
          <a:p>
            <a:pPr algn="ctr"/>
            <a:r>
              <a:rPr lang="fr-FR" sz="1440" spc="-1" dirty="0">
                <a:solidFill>
                  <a:srgbClr val="000000"/>
                </a:solidFill>
                <a:latin typeface="Arial"/>
              </a:rPr>
              <a:t>16</a:t>
            </a:r>
          </a:p>
        </p:txBody>
      </p:sp>
      <p:sp>
        <p:nvSpPr>
          <p:cNvPr id="46" name="CustomShape 4"/>
          <p:cNvSpPr/>
          <p:nvPr/>
        </p:nvSpPr>
        <p:spPr>
          <a:xfrm>
            <a:off x="1498080" y="4270893"/>
            <a:ext cx="6226848" cy="188125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__global__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VectorAdd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a,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b,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c)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index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blockIdx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blockDim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threadIdx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(index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N)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[index]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[index]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[index];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47" name="Group 5"/>
          <p:cNvGrpSpPr/>
          <p:nvPr/>
        </p:nvGrpSpPr>
        <p:grpSpPr>
          <a:xfrm>
            <a:off x="3612746" y="5430857"/>
            <a:ext cx="7990115" cy="753284"/>
            <a:chOff x="2525039" y="4972679"/>
            <a:chExt cx="6603736" cy="510798"/>
          </a:xfrm>
        </p:grpSpPr>
        <p:sp>
          <p:nvSpPr>
            <p:cNvPr id="48" name="CustomShape 6"/>
            <p:cNvSpPr/>
            <p:nvPr/>
          </p:nvSpPr>
          <p:spPr>
            <a:xfrm>
              <a:off x="5240775" y="4974797"/>
              <a:ext cx="3888000" cy="508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54000" rIns="108000" bIns="54000">
              <a:noAutofit/>
            </a:bodyPr>
            <a:lstStyle/>
            <a:p>
              <a:r>
                <a:rPr lang="fr-FR" sz="1680" spc="-1" dirty="0">
                  <a:solidFill>
                    <a:srgbClr val="000000"/>
                  </a:solidFill>
                  <a:latin typeface="Arial"/>
                </a:rPr>
                <a:t>Bonne pratique : vérifier que les données manipulées ne sont pas en dehors des bornes</a:t>
              </a:r>
            </a:p>
          </p:txBody>
        </p:sp>
        <p:sp>
          <p:nvSpPr>
            <p:cNvPr id="49" name="Line 7"/>
            <p:cNvSpPr/>
            <p:nvPr/>
          </p:nvSpPr>
          <p:spPr>
            <a:xfrm flipH="1" flipV="1">
              <a:off x="2525039" y="4972679"/>
              <a:ext cx="2715735" cy="260105"/>
            </a:xfrm>
            <a:prstGeom prst="line">
              <a:avLst/>
            </a:prstGeom>
            <a:ln w="9360">
              <a:solidFill>
                <a:schemeClr val="bg1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F4831FB9-1961-1714-0B4E-3A3F774696E6}"/>
              </a:ext>
            </a:extLst>
          </p:cNvPr>
          <p:cNvSpPr txBox="1"/>
          <p:nvPr/>
        </p:nvSpPr>
        <p:spPr>
          <a:xfrm>
            <a:off x="3043882" y="2908541"/>
            <a:ext cx="74713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/>
              <a:t>nbBlocs</a:t>
            </a:r>
            <a:r>
              <a:rPr lang="fr-FR" sz="1800" dirty="0"/>
              <a:t> = (</a:t>
            </a:r>
            <a:r>
              <a:rPr lang="fr-FR" sz="1800" dirty="0" err="1"/>
              <a:t>numElements</a:t>
            </a:r>
            <a:r>
              <a:rPr lang="fr-FR" sz="1800" dirty="0"/>
              <a:t> + </a:t>
            </a:r>
            <a:r>
              <a:rPr lang="fr-FR" sz="1800" dirty="0" err="1"/>
              <a:t>nbThreadsPerBlock</a:t>
            </a:r>
            <a:r>
              <a:rPr lang="fr-FR" sz="1800" dirty="0"/>
              <a:t> -1) / </a:t>
            </a:r>
            <a:r>
              <a:rPr lang="fr-FR" sz="1800" dirty="0" err="1"/>
              <a:t>nbThreadsPerBlock</a:t>
            </a:r>
            <a:br>
              <a:rPr lang="fr-FR" sz="1800" dirty="0"/>
            </a:br>
            <a:r>
              <a:rPr lang="fr-FR" sz="1800" dirty="0" err="1"/>
              <a:t>nbBlocs</a:t>
            </a:r>
            <a:r>
              <a:rPr lang="fr-FR" sz="1800" dirty="0"/>
              <a:t> = (17 + 4-1) / 4</a:t>
            </a:r>
          </a:p>
          <a:p>
            <a:r>
              <a:rPr lang="fr-FR" sz="1800" dirty="0" err="1"/>
              <a:t>nbBlocs</a:t>
            </a:r>
            <a:r>
              <a:rPr lang="fr-FR" sz="1800" dirty="0"/>
              <a:t> = 5</a:t>
            </a:r>
          </a:p>
        </p:txBody>
      </p:sp>
    </p:spTree>
    <p:extLst>
      <p:ext uri="{BB962C8B-B14F-4D97-AF65-F5344CB8AC3E}">
        <p14:creationId xmlns:p14="http://schemas.microsoft.com/office/powerpoint/2010/main" val="246511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Addition de matrices – </a:t>
            </a:r>
            <a:r>
              <a:rPr lang="fr-FR" i="1" dirty="0" err="1"/>
              <a:t>MatrixAdd_cud</a:t>
            </a:r>
            <a:endParaRPr lang="fr-FR" i="1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3"/>
          </p:nvPr>
        </p:nvSpPr>
        <p:spPr>
          <a:xfrm>
            <a:off x="6562725" y="1162871"/>
            <a:ext cx="5162550" cy="200316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Additionner 2 matrices sur GPU</a:t>
            </a:r>
          </a:p>
          <a:p>
            <a:r>
              <a:rPr lang="fr-FR" dirty="0"/>
              <a:t>Utiliser 1 dimension pour les blocks et les threads</a:t>
            </a:r>
          </a:p>
          <a:p>
            <a:r>
              <a:rPr lang="fr-FR" dirty="0"/>
              <a:t>Calculer la limite théorique de la taille des matrices carrées que l’on peut additionner avec la formule :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Faire crasher l’exécution avec des matrices trop grandes</a:t>
            </a:r>
          </a:p>
          <a:p>
            <a:endParaRPr lang="fr-FR" sz="1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244263" y="6157913"/>
            <a:ext cx="947737" cy="365125"/>
          </a:xfrm>
        </p:spPr>
        <p:txBody>
          <a:bodyPr/>
          <a:lstStyle/>
          <a:p>
            <a:fld id="{D57F1E4F-1CFF-5643-939E-217C01CDF565}" type="slidenum">
              <a:rPr lang="fr-FR" sz="1920"/>
              <a:pPr/>
              <a:t>32</a:t>
            </a:fld>
            <a:endParaRPr lang="fr-FR" sz="1920"/>
          </a:p>
        </p:txBody>
      </p:sp>
      <p:sp>
        <p:nvSpPr>
          <p:cNvPr id="3" name="Espace réservé du texte 8">
            <a:extLst>
              <a:ext uri="{FF2B5EF4-FFF2-40B4-BE49-F238E27FC236}">
                <a16:creationId xmlns:a16="http://schemas.microsoft.com/office/drawing/2014/main" id="{08C1FBF8-5061-0D95-5880-5D50565386BF}"/>
              </a:ext>
            </a:extLst>
          </p:cNvPr>
          <p:cNvSpPr txBox="1">
            <a:spLocks/>
          </p:cNvSpPr>
          <p:nvPr/>
        </p:nvSpPr>
        <p:spPr>
          <a:xfrm>
            <a:off x="6096000" y="697177"/>
            <a:ext cx="6096000" cy="446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Objectif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D10E7A0E-20FA-AA3C-ACD2-DAD0C4678880}"/>
              </a:ext>
            </a:extLst>
          </p:cNvPr>
          <p:cNvSpPr txBox="1">
            <a:spLocks/>
          </p:cNvSpPr>
          <p:nvPr/>
        </p:nvSpPr>
        <p:spPr>
          <a:xfrm>
            <a:off x="6096000" y="3141465"/>
            <a:ext cx="6096000" cy="446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Outils</a:t>
            </a:r>
          </a:p>
        </p:txBody>
      </p:sp>
      <p:sp>
        <p:nvSpPr>
          <p:cNvPr id="6" name="Espace réservé du contenu 11">
            <a:extLst>
              <a:ext uri="{FF2B5EF4-FFF2-40B4-BE49-F238E27FC236}">
                <a16:creationId xmlns:a16="http://schemas.microsoft.com/office/drawing/2014/main" id="{A56DCD9C-EC4E-5491-A305-2E419D970ACF}"/>
              </a:ext>
            </a:extLst>
          </p:cNvPr>
          <p:cNvSpPr txBox="1">
            <a:spLocks/>
          </p:cNvSpPr>
          <p:nvPr/>
        </p:nvSpPr>
        <p:spPr>
          <a:xfrm>
            <a:off x="6562725" y="3616579"/>
            <a:ext cx="4153059" cy="13373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L’exemple </a:t>
            </a:r>
            <a:r>
              <a:rPr lang="fr-FR" sz="1600" dirty="0" err="1"/>
              <a:t>Reverse_cud</a:t>
            </a:r>
            <a:r>
              <a:rPr lang="fr-FR" sz="1600" dirty="0"/>
              <a:t> déjà vu</a:t>
            </a:r>
          </a:p>
          <a:p>
            <a:r>
              <a:rPr lang="fr-FR" sz="1600" dirty="0"/>
              <a:t>Prendre 256 threads par bloc</a:t>
            </a:r>
          </a:p>
          <a:p>
            <a:r>
              <a:rPr lang="fr-FR" sz="1600" dirty="0"/>
              <a:t>Calculer le nombre de blocs nécessaires à l’aide de la formule magique</a:t>
            </a:r>
          </a:p>
          <a:p>
            <a:endParaRPr lang="fr-FR" sz="1600" dirty="0"/>
          </a:p>
        </p:txBody>
      </p:sp>
      <p:sp>
        <p:nvSpPr>
          <p:cNvPr id="70" name="Espace réservé du texte 10">
            <a:extLst>
              <a:ext uri="{FF2B5EF4-FFF2-40B4-BE49-F238E27FC236}">
                <a16:creationId xmlns:a16="http://schemas.microsoft.com/office/drawing/2014/main" id="{1082BAA4-B91A-F88C-9AE7-63B28EF1189F}"/>
              </a:ext>
            </a:extLst>
          </p:cNvPr>
          <p:cNvSpPr txBox="1">
            <a:spLocks/>
          </p:cNvSpPr>
          <p:nvPr/>
        </p:nvSpPr>
        <p:spPr>
          <a:xfrm>
            <a:off x="8376695" y="4966792"/>
            <a:ext cx="3815305" cy="4611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5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5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35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>
                <a:solidFill>
                  <a:schemeClr val="tx1"/>
                </a:solidFill>
              </a:rPr>
              <a:t>Questions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1DC5FF-CB81-8949-A97D-6E4E85B43408}"/>
              </a:ext>
            </a:extLst>
          </p:cNvPr>
          <p:cNvSpPr txBox="1"/>
          <p:nvPr/>
        </p:nvSpPr>
        <p:spPr>
          <a:xfrm>
            <a:off x="7812459" y="2146001"/>
            <a:ext cx="345415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400" dirty="0"/>
              <a:t>N² * </a:t>
            </a:r>
            <a:r>
              <a:rPr lang="fr-FR" sz="1400" dirty="0" err="1"/>
              <a:t>sizeof</a:t>
            </a:r>
            <a:r>
              <a:rPr lang="fr-FR" sz="1400" dirty="0"/>
              <a:t>(</a:t>
            </a:r>
            <a:r>
              <a:rPr lang="fr-FR" sz="1400" dirty="0" err="1"/>
              <a:t>int</a:t>
            </a:r>
            <a:r>
              <a:rPr lang="fr-FR" sz="1400" dirty="0"/>
              <a:t>) * </a:t>
            </a:r>
            <a:r>
              <a:rPr lang="fr-FR" sz="1400" dirty="0" err="1"/>
              <a:t>nb_matrices</a:t>
            </a:r>
            <a:r>
              <a:rPr lang="fr-FR" sz="1400" dirty="0"/>
              <a:t> = RAM (octets)</a:t>
            </a:r>
          </a:p>
          <a:p>
            <a:r>
              <a:rPr lang="fr-FR" sz="1400" dirty="0"/>
              <a:t>N = </a:t>
            </a:r>
            <a:r>
              <a:rPr lang="fr-FR" sz="1400" dirty="0" err="1"/>
              <a:t>sqrt</a:t>
            </a:r>
            <a:r>
              <a:rPr lang="fr-FR" sz="1400" dirty="0"/>
              <a:t>(RAM / (4 * 3))</a:t>
            </a:r>
          </a:p>
        </p:txBody>
      </p:sp>
      <p:sp>
        <p:nvSpPr>
          <p:cNvPr id="7" name="Espace réservé du contenu 11">
            <a:extLst>
              <a:ext uri="{FF2B5EF4-FFF2-40B4-BE49-F238E27FC236}">
                <a16:creationId xmlns:a16="http://schemas.microsoft.com/office/drawing/2014/main" id="{E1DA4804-696B-197C-10AF-EB210BF227CD}"/>
              </a:ext>
            </a:extLst>
          </p:cNvPr>
          <p:cNvSpPr txBox="1">
            <a:spLocks/>
          </p:cNvSpPr>
          <p:nvPr/>
        </p:nvSpPr>
        <p:spPr>
          <a:xfrm>
            <a:off x="6655514" y="5444117"/>
            <a:ext cx="4750673" cy="4082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Peut-on atteindre la limite de taille théorique ?</a:t>
            </a:r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04569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qualifiquateurs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BCCACFA-2519-E429-EA85-2DCA48C5AB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10" name="TextShape 2"/>
          <p:cNvSpPr txBox="1"/>
          <p:nvPr/>
        </p:nvSpPr>
        <p:spPr>
          <a:xfrm>
            <a:off x="1406264" y="1889974"/>
            <a:ext cx="9143424" cy="4199184"/>
          </a:xfrm>
          <a:prstGeom prst="rect">
            <a:avLst/>
          </a:prstGeom>
          <a:noFill/>
          <a:ln>
            <a:noFill/>
          </a:ln>
        </p:spPr>
        <p:txBody>
          <a:bodyPr lIns="108000" tIns="56160" rIns="108000" bIns="56160">
            <a:normAutofit/>
          </a:bodyPr>
          <a:lstStyle/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1920" spc="-1" dirty="0">
                <a:solidFill>
                  <a:srgbClr val="FF950E"/>
                </a:solidFill>
                <a:latin typeface="Arial"/>
              </a:rPr>
              <a:t>Un noyau est désigné par le qualifier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__global__</a:t>
            </a:r>
          </a:p>
          <a:p>
            <a:pPr marL="1371600" lvl="2" indent="-274320">
              <a:spcBef>
                <a:spcPts val="538"/>
              </a:spcBef>
              <a:buClr>
                <a:srgbClr val="FF950E"/>
              </a:buClr>
              <a:buFont typeface="Symbol" charset="2"/>
              <a:buChar char="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Fonction appelée depuis le host est exécutée sur le </a:t>
            </a:r>
            <a:r>
              <a:rPr lang="fr-FR" sz="1920" spc="-1" dirty="0" err="1">
                <a:solidFill>
                  <a:srgbClr val="0A3071"/>
                </a:solidFill>
                <a:latin typeface="Arial Narrow"/>
              </a:rPr>
              <a:t>device</a:t>
            </a:r>
            <a:endParaRPr lang="fr-FR" sz="1920" spc="-1" dirty="0">
              <a:solidFill>
                <a:srgbClr val="0A3071"/>
              </a:solidFill>
              <a:latin typeface="Arial Narrow"/>
            </a:endParaRPr>
          </a:p>
          <a:p>
            <a:pPr marL="1371600" lvl="2" indent="-274320">
              <a:spcBef>
                <a:spcPts val="538"/>
              </a:spcBef>
              <a:buClr>
                <a:srgbClr val="FF950E"/>
              </a:buClr>
              <a:buFont typeface="Symbol" charset="2"/>
              <a:buChar char="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DOIT retourner </a:t>
            </a:r>
            <a:r>
              <a:rPr lang="fr-FR" sz="1920" spc="-1" dirty="0" err="1">
                <a:solidFill>
                  <a:srgbClr val="0A3071"/>
                </a:solidFill>
                <a:latin typeface="Arial Narrow"/>
              </a:rPr>
              <a:t>void</a:t>
            </a:r>
            <a:endParaRPr lang="fr-FR" sz="1920" spc="-1" dirty="0">
              <a:solidFill>
                <a:srgbClr val="0A3071"/>
              </a:solidFill>
              <a:latin typeface="Arial Narrow"/>
            </a:endParaRPr>
          </a:p>
          <a:p>
            <a:pPr marL="411264" indent="-411264">
              <a:spcBef>
                <a:spcPts val="538"/>
              </a:spcBef>
              <a:buClr>
                <a:srgbClr val="FF950E"/>
              </a:buClr>
              <a:buFont typeface="Wingdings" charset="2"/>
              <a:buChar char=""/>
            </a:pPr>
            <a:r>
              <a:rPr lang="fr-FR" sz="1920" spc="-1" dirty="0">
                <a:solidFill>
                  <a:srgbClr val="FF950E"/>
                </a:solidFill>
                <a:latin typeface="Arial"/>
              </a:rPr>
              <a:t>Autres </a:t>
            </a:r>
            <a:r>
              <a:rPr lang="fr-FR" sz="1920" spc="-1" dirty="0" err="1">
                <a:solidFill>
                  <a:srgbClr val="FF950E"/>
                </a:solidFill>
                <a:latin typeface="Arial"/>
              </a:rPr>
              <a:t>qualifiers</a:t>
            </a:r>
            <a:r>
              <a:rPr lang="fr-FR" sz="1920" spc="-1" dirty="0">
                <a:solidFill>
                  <a:srgbClr val="FF950E"/>
                </a:solidFill>
                <a:latin typeface="Arial"/>
              </a:rPr>
              <a:t> CUDA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__</a:t>
            </a:r>
            <a:r>
              <a:rPr lang="fr-FR" sz="1920" spc="-1" dirty="0" err="1">
                <a:solidFill>
                  <a:srgbClr val="0A3071"/>
                </a:solidFill>
                <a:latin typeface="Arial Narrow"/>
              </a:rPr>
              <a:t>device</a:t>
            </a: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__</a:t>
            </a:r>
          </a:p>
          <a:p>
            <a:pPr marL="1371600" lvl="2" indent="-274320">
              <a:spcBef>
                <a:spcPts val="538"/>
              </a:spcBef>
              <a:buClr>
                <a:srgbClr val="FF950E"/>
              </a:buClr>
              <a:buFont typeface="Symbol" charset="2"/>
              <a:buChar char="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Fonction appelée depuis un </a:t>
            </a:r>
            <a:r>
              <a:rPr lang="fr-FR" sz="1920" spc="-1" dirty="0" err="1">
                <a:solidFill>
                  <a:srgbClr val="0A3071"/>
                </a:solidFill>
                <a:latin typeface="Arial Narrow"/>
              </a:rPr>
              <a:t>device</a:t>
            </a: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 et exécutée sur le </a:t>
            </a:r>
            <a:r>
              <a:rPr lang="fr-FR" sz="1920" spc="-1" dirty="0" err="1">
                <a:solidFill>
                  <a:srgbClr val="0A3071"/>
                </a:solidFill>
                <a:latin typeface="Arial Narrow"/>
              </a:rPr>
              <a:t>device</a:t>
            </a:r>
            <a:endParaRPr lang="fr-FR" sz="1920" spc="-1" dirty="0">
              <a:solidFill>
                <a:srgbClr val="0A3071"/>
              </a:solidFill>
              <a:latin typeface="Arial Narrow"/>
            </a:endParaRPr>
          </a:p>
          <a:p>
            <a:pPr marL="1371600" lvl="2" indent="-274320">
              <a:spcBef>
                <a:spcPts val="538"/>
              </a:spcBef>
              <a:buClr>
                <a:srgbClr val="FF950E"/>
              </a:buClr>
              <a:buFont typeface="Symbol" charset="2"/>
              <a:buChar char="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Ne peut pas être appelée depuis le host</a:t>
            </a:r>
          </a:p>
          <a:p>
            <a:pPr marL="889920" lvl="1" indent="-341280">
              <a:spcBef>
                <a:spcPts val="538"/>
              </a:spcBef>
              <a:buClr>
                <a:srgbClr val="FF950E"/>
              </a:buClr>
              <a:buSzPct val="45000"/>
              <a:buFont typeface="Wingdings" charset="2"/>
              <a:buChar char="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__host__</a:t>
            </a:r>
          </a:p>
          <a:p>
            <a:pPr marL="1371600" lvl="2" indent="-274320">
              <a:spcBef>
                <a:spcPts val="538"/>
              </a:spcBef>
              <a:buClr>
                <a:srgbClr val="FF950E"/>
              </a:buClr>
              <a:buFont typeface="Symbol" charset="2"/>
              <a:buChar char="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Fonction appelée depuis le host et exécutée sur le host (défaut)</a:t>
            </a:r>
          </a:p>
          <a:p>
            <a:pPr marL="1371600" lvl="2" indent="-274320">
              <a:spcBef>
                <a:spcPts val="538"/>
              </a:spcBef>
              <a:buClr>
                <a:srgbClr val="FF950E"/>
              </a:buClr>
              <a:buFont typeface="Symbol" charset="2"/>
              <a:buChar char=""/>
            </a:pP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__host__ et __</a:t>
            </a:r>
            <a:r>
              <a:rPr lang="fr-FR" sz="1920" spc="-1" dirty="0" err="1">
                <a:solidFill>
                  <a:srgbClr val="0A3071"/>
                </a:solidFill>
                <a:latin typeface="Arial Narrow"/>
              </a:rPr>
              <a:t>device</a:t>
            </a:r>
            <a:r>
              <a:rPr lang="fr-FR" sz="1920" spc="-1" dirty="0">
                <a:solidFill>
                  <a:srgbClr val="0A3071"/>
                </a:solidFill>
                <a:latin typeface="Arial Narrow"/>
              </a:rPr>
              <a:t>__ peuvent être combinés pour générer un code CPU et GPU</a:t>
            </a:r>
          </a:p>
        </p:txBody>
      </p:sp>
    </p:spTree>
    <p:extLst>
      <p:ext uri="{BB962C8B-B14F-4D97-AF65-F5344CB8AC3E}">
        <p14:creationId xmlns:p14="http://schemas.microsoft.com/office/powerpoint/2010/main" val="992081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Passage à la 2D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5D18446-75CD-2119-BB39-29A5ABD87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459992" y="1993392"/>
            <a:ext cx="7754430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60" dirty="0"/>
              <a:t>Utile quand on travaille sur des images ou des matrices 2D</a:t>
            </a:r>
          </a:p>
          <a:p>
            <a:r>
              <a:rPr lang="fr-FR" sz="2160" dirty="0"/>
              <a:t>	permet de garder une représentation et un indiçage intuitif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459992" y="3032803"/>
            <a:ext cx="893847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60" dirty="0"/>
              <a:t>On utilise le type « dim3 » pour stocker les dimensions des blocs et de la grille</a:t>
            </a:r>
          </a:p>
        </p:txBody>
      </p:sp>
      <p:sp>
        <p:nvSpPr>
          <p:cNvPr id="7" name="Rectangle 6"/>
          <p:cNvSpPr/>
          <p:nvPr/>
        </p:nvSpPr>
        <p:spPr>
          <a:xfrm>
            <a:off x="2713514" y="3666889"/>
            <a:ext cx="5057795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160" dirty="0">
                <a:solidFill>
                  <a:srgbClr val="000000"/>
                </a:solidFill>
                <a:latin typeface="Consolas" panose="020B0609020204030204" pitchFamily="49" charset="0"/>
              </a:rPr>
              <a:t>dim3 </a:t>
            </a:r>
            <a:r>
              <a:rPr lang="fr-FR" sz="216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threadsPerBlock</a:t>
            </a:r>
            <a:r>
              <a:rPr lang="fr-FR" sz="2160" dirty="0">
                <a:solidFill>
                  <a:srgbClr val="000000"/>
                </a:solidFill>
                <a:latin typeface="Consolas" panose="020B0609020204030204" pitchFamily="49" charset="0"/>
              </a:rPr>
              <a:t>(16, 16);</a:t>
            </a:r>
            <a:br>
              <a:rPr lang="fr-FR" sz="216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2160" dirty="0">
                <a:solidFill>
                  <a:srgbClr val="000000"/>
                </a:solidFill>
                <a:latin typeface="Consolas" panose="020B0609020204030204" pitchFamily="49" charset="0"/>
              </a:rPr>
              <a:t>dim3 </a:t>
            </a:r>
            <a:r>
              <a:rPr lang="fr-FR" sz="216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threadsPerBlock</a:t>
            </a:r>
            <a:r>
              <a:rPr lang="fr-FR" sz="2160" dirty="0">
                <a:solidFill>
                  <a:srgbClr val="000000"/>
                </a:solidFill>
                <a:latin typeface="Consolas" panose="020B0609020204030204" pitchFamily="49" charset="0"/>
              </a:rPr>
              <a:t>(16, 16, </a:t>
            </a:r>
            <a:r>
              <a:rPr lang="fr-FR" sz="216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fr-FR" sz="216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fr-FR" sz="2160" dirty="0"/>
          </a:p>
        </p:txBody>
      </p:sp>
      <p:sp>
        <p:nvSpPr>
          <p:cNvPr id="8" name="ZoneTexte 7"/>
          <p:cNvSpPr txBox="1"/>
          <p:nvPr/>
        </p:nvSpPr>
        <p:spPr>
          <a:xfrm>
            <a:off x="1459992" y="4442486"/>
            <a:ext cx="5223353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60" dirty="0"/>
              <a:t>Ce type est accepté au lancement du </a:t>
            </a:r>
            <a:r>
              <a:rPr lang="fr-FR" sz="2160" dirty="0" err="1"/>
              <a:t>kernel</a:t>
            </a:r>
            <a:r>
              <a:rPr lang="fr-FR" sz="2160" dirty="0"/>
              <a:t> :</a:t>
            </a:r>
          </a:p>
          <a:p>
            <a:endParaRPr lang="fr-FR" sz="2160" dirty="0"/>
          </a:p>
        </p:txBody>
      </p:sp>
      <p:sp>
        <p:nvSpPr>
          <p:cNvPr id="9" name="Rectangle 8"/>
          <p:cNvSpPr/>
          <p:nvPr/>
        </p:nvSpPr>
        <p:spPr>
          <a:xfrm>
            <a:off x="2713513" y="5106250"/>
            <a:ext cx="6899581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160" dirty="0" err="1">
                <a:solidFill>
                  <a:srgbClr val="000000"/>
                </a:solidFill>
                <a:latin typeface="Consolas" panose="020B0609020204030204" pitchFamily="49" charset="0"/>
              </a:rPr>
              <a:t>Foo_dev</a:t>
            </a:r>
            <a:r>
              <a:rPr lang="fr-FR" sz="2160" dirty="0">
                <a:solidFill>
                  <a:srgbClr val="000000"/>
                </a:solidFill>
                <a:latin typeface="Consolas" panose="020B0609020204030204" pitchFamily="49" charset="0"/>
              </a:rPr>
              <a:t> &lt;&lt;&lt;</a:t>
            </a:r>
            <a:r>
              <a:rPr lang="fr-FR" sz="2160" dirty="0" err="1"/>
              <a:t>blocksPerGrid</a:t>
            </a:r>
            <a:r>
              <a:rPr lang="fr-FR" sz="2160" dirty="0"/>
              <a:t>, </a:t>
            </a:r>
            <a:r>
              <a:rPr lang="fr-FR" sz="216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threadsPerBlock</a:t>
            </a:r>
            <a:r>
              <a:rPr lang="fr-FR" sz="2160" dirty="0">
                <a:solidFill>
                  <a:srgbClr val="000000"/>
                </a:solidFill>
                <a:latin typeface="Consolas" panose="020B0609020204030204" pitchFamily="49" charset="0"/>
              </a:rPr>
              <a:t>&gt;&gt;&gt;(…);</a:t>
            </a:r>
            <a:endParaRPr lang="fr-FR" sz="2160" dirty="0"/>
          </a:p>
        </p:txBody>
      </p:sp>
      <p:sp>
        <p:nvSpPr>
          <p:cNvPr id="10" name="ZoneTexte 9"/>
          <p:cNvSpPr txBox="1"/>
          <p:nvPr/>
        </p:nvSpPr>
        <p:spPr>
          <a:xfrm>
            <a:off x="1459992" y="5684935"/>
            <a:ext cx="7042056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60" dirty="0"/>
              <a:t>La formule magique marche pour chacune des dimensions </a:t>
            </a:r>
            <a:r>
              <a:rPr lang="fr-FR" sz="2160" dirty="0">
                <a:sym typeface="Wingdings" panose="05000000000000000000" pitchFamily="2" charset="2"/>
              </a:rPr>
              <a:t></a:t>
            </a:r>
            <a:endParaRPr lang="fr-FR" sz="2160" dirty="0"/>
          </a:p>
          <a:p>
            <a:endParaRPr lang="fr-FR" sz="2160" dirty="0"/>
          </a:p>
        </p:txBody>
      </p:sp>
    </p:spTree>
    <p:extLst>
      <p:ext uri="{BB962C8B-B14F-4D97-AF65-F5344CB8AC3E}">
        <p14:creationId xmlns:p14="http://schemas.microsoft.com/office/powerpoint/2010/main" val="1679472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Addition de matrices – </a:t>
            </a:r>
            <a:r>
              <a:rPr lang="fr-FR" i="1" dirty="0"/>
              <a:t>MatrixAdd2D_cud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3"/>
          </p:nvPr>
        </p:nvSpPr>
        <p:spPr>
          <a:xfrm>
            <a:off x="6562725" y="1162871"/>
            <a:ext cx="5162550" cy="1248617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Additionner 2 matrices sur GPU</a:t>
            </a:r>
          </a:p>
          <a:p>
            <a:r>
              <a:rPr lang="fr-FR" dirty="0"/>
              <a:t>Utiliser 2 dimensions pour les blocks et les threads</a:t>
            </a:r>
          </a:p>
          <a:p>
            <a:r>
              <a:rPr lang="fr-FR" dirty="0"/>
              <a:t>Comparer les temps d’exécution sur CPU et GPU en calculant non plus seulement la somme mais l’exponentielle de la somme (pour gonfler les temps de calcul)</a:t>
            </a:r>
          </a:p>
          <a:p>
            <a:endParaRPr lang="fr-FR" sz="1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244263" y="6157913"/>
            <a:ext cx="947737" cy="365125"/>
          </a:xfrm>
        </p:spPr>
        <p:txBody>
          <a:bodyPr/>
          <a:lstStyle/>
          <a:p>
            <a:fld id="{D57F1E4F-1CFF-5643-939E-217C01CDF565}" type="slidenum">
              <a:rPr lang="fr-FR" sz="1920"/>
              <a:pPr/>
              <a:t>35</a:t>
            </a:fld>
            <a:endParaRPr lang="fr-FR" sz="1920"/>
          </a:p>
        </p:txBody>
      </p:sp>
      <p:sp>
        <p:nvSpPr>
          <p:cNvPr id="3" name="Espace réservé du texte 8">
            <a:extLst>
              <a:ext uri="{FF2B5EF4-FFF2-40B4-BE49-F238E27FC236}">
                <a16:creationId xmlns:a16="http://schemas.microsoft.com/office/drawing/2014/main" id="{08C1FBF8-5061-0D95-5880-5D50565386BF}"/>
              </a:ext>
            </a:extLst>
          </p:cNvPr>
          <p:cNvSpPr txBox="1">
            <a:spLocks/>
          </p:cNvSpPr>
          <p:nvPr/>
        </p:nvSpPr>
        <p:spPr>
          <a:xfrm>
            <a:off x="6096000" y="697177"/>
            <a:ext cx="6096000" cy="446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Objectif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D10E7A0E-20FA-AA3C-ACD2-DAD0C4678880}"/>
              </a:ext>
            </a:extLst>
          </p:cNvPr>
          <p:cNvSpPr txBox="1">
            <a:spLocks/>
          </p:cNvSpPr>
          <p:nvPr/>
        </p:nvSpPr>
        <p:spPr>
          <a:xfrm>
            <a:off x="6096000" y="2775538"/>
            <a:ext cx="6096000" cy="446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Outils</a:t>
            </a:r>
          </a:p>
        </p:txBody>
      </p:sp>
      <p:sp>
        <p:nvSpPr>
          <p:cNvPr id="6" name="Espace réservé du contenu 11">
            <a:extLst>
              <a:ext uri="{FF2B5EF4-FFF2-40B4-BE49-F238E27FC236}">
                <a16:creationId xmlns:a16="http://schemas.microsoft.com/office/drawing/2014/main" id="{A56DCD9C-EC4E-5491-A305-2E419D970ACF}"/>
              </a:ext>
            </a:extLst>
          </p:cNvPr>
          <p:cNvSpPr txBox="1">
            <a:spLocks/>
          </p:cNvSpPr>
          <p:nvPr/>
        </p:nvSpPr>
        <p:spPr>
          <a:xfrm>
            <a:off x="6562725" y="3250652"/>
            <a:ext cx="4512712" cy="13373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L’exemple </a:t>
            </a:r>
            <a:r>
              <a:rPr lang="fr-FR" sz="1600" dirty="0" err="1"/>
              <a:t>Reverse_cud</a:t>
            </a:r>
            <a:r>
              <a:rPr lang="fr-FR" sz="1600" dirty="0"/>
              <a:t> déjà vu</a:t>
            </a:r>
          </a:p>
          <a:p>
            <a:r>
              <a:rPr lang="fr-FR" sz="1600" dirty="0"/>
              <a:t>Prendre des blocs de 16*16</a:t>
            </a:r>
          </a:p>
          <a:p>
            <a:r>
              <a:rPr lang="fr-FR" sz="1600" dirty="0"/>
              <a:t>Calculer le nombre de blocs nécessaires en x et y à l’aide de la formule magique</a:t>
            </a:r>
          </a:p>
          <a:p>
            <a:endParaRPr lang="fr-FR" sz="1600" dirty="0"/>
          </a:p>
        </p:txBody>
      </p:sp>
      <p:sp>
        <p:nvSpPr>
          <p:cNvPr id="70" name="Espace réservé du texte 10">
            <a:extLst>
              <a:ext uri="{FF2B5EF4-FFF2-40B4-BE49-F238E27FC236}">
                <a16:creationId xmlns:a16="http://schemas.microsoft.com/office/drawing/2014/main" id="{1082BAA4-B91A-F88C-9AE7-63B28EF1189F}"/>
              </a:ext>
            </a:extLst>
          </p:cNvPr>
          <p:cNvSpPr txBox="1">
            <a:spLocks/>
          </p:cNvSpPr>
          <p:nvPr/>
        </p:nvSpPr>
        <p:spPr>
          <a:xfrm>
            <a:off x="8376695" y="4966792"/>
            <a:ext cx="3815305" cy="4611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5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5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35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>
                <a:solidFill>
                  <a:schemeClr val="tx1"/>
                </a:solidFill>
              </a:rPr>
              <a:t>Questions</a:t>
            </a:r>
          </a:p>
        </p:txBody>
      </p:sp>
      <p:sp>
        <p:nvSpPr>
          <p:cNvPr id="7" name="Espace réservé du contenu 11">
            <a:extLst>
              <a:ext uri="{FF2B5EF4-FFF2-40B4-BE49-F238E27FC236}">
                <a16:creationId xmlns:a16="http://schemas.microsoft.com/office/drawing/2014/main" id="{E1DA4804-696B-197C-10AF-EB210BF227CD}"/>
              </a:ext>
            </a:extLst>
          </p:cNvPr>
          <p:cNvSpPr txBox="1">
            <a:spLocks/>
          </p:cNvSpPr>
          <p:nvPr/>
        </p:nvSpPr>
        <p:spPr>
          <a:xfrm>
            <a:off x="6880630" y="5513042"/>
            <a:ext cx="4750673" cy="8775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Où est passé majoritairement le temps d’exécution ?</a:t>
            </a:r>
          </a:p>
          <a:p>
            <a:r>
              <a:rPr lang="fr-FR" sz="1600" dirty="0"/>
              <a:t>Quand faut-il utiliser CUDA ?</a:t>
            </a:r>
          </a:p>
          <a:p>
            <a:endParaRPr lang="fr-FR" sz="900" dirty="0"/>
          </a:p>
        </p:txBody>
      </p:sp>
    </p:spTree>
    <p:extLst>
      <p:ext uri="{BB962C8B-B14F-4D97-AF65-F5344CB8AC3E}">
        <p14:creationId xmlns:p14="http://schemas.microsoft.com/office/powerpoint/2010/main" val="2486102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algn="r" rtl="0"/>
            <a:r>
              <a:rPr lang="fr-FR" sz="3780" dirty="0">
                <a:solidFill>
                  <a:schemeClr val="bg1"/>
                </a:solidFill>
              </a:rPr>
              <a:t>Vectorisation automatique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47EB41-ABBF-10F6-84F0-2D10E9291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4325" y="2212639"/>
            <a:ext cx="4672012" cy="2187575"/>
          </a:xfrm>
        </p:spPr>
        <p:txBody>
          <a:bodyPr/>
          <a:lstStyle/>
          <a:p>
            <a:r>
              <a:rPr lang="fr-FR" sz="4000" dirty="0"/>
              <a:t>Optimisation CUDA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11176000" y="5956300"/>
            <a:ext cx="1016000" cy="365125"/>
          </a:xfr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36</a:t>
            </a:fld>
            <a:endParaRPr lang="fr-FR" noProof="0"/>
          </a:p>
        </p:txBody>
      </p:sp>
      <p:sp>
        <p:nvSpPr>
          <p:cNvPr id="6" name="ZoneTexte 5"/>
          <p:cNvSpPr txBox="1"/>
          <p:nvPr/>
        </p:nvSpPr>
        <p:spPr>
          <a:xfrm>
            <a:off x="1006550" y="706297"/>
            <a:ext cx="45092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800" b="1" spc="6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04</a:t>
            </a:r>
            <a:endParaRPr lang="fr-FR" sz="13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9572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5949" y="520855"/>
            <a:ext cx="7201055" cy="326845"/>
          </a:xfrm>
        </p:spPr>
        <p:txBody>
          <a:bodyPr/>
          <a:lstStyle/>
          <a:p>
            <a:r>
              <a:rPr lang="fr-FR" dirty="0"/>
              <a:t>Optimiser sa première version de code CUDA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5D18446-75CD-2119-BB39-29A5ABD87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844860" y="1629092"/>
            <a:ext cx="7942111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160" dirty="0"/>
              <a:t>Après avoir obtenu des résultats corrects avec votre version CUDA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160" dirty="0"/>
              <a:t>Si les performances sont décevantes</a:t>
            </a:r>
          </a:p>
          <a:p>
            <a:r>
              <a:rPr lang="fr-FR" sz="2160" dirty="0">
                <a:sym typeface="Wingdings" panose="05000000000000000000" pitchFamily="2" charset="2"/>
              </a:rPr>
              <a:t></a:t>
            </a:r>
            <a:r>
              <a:rPr lang="fr-FR" sz="2160" dirty="0"/>
              <a:t> il est possible d’optimiser son code CUDA</a:t>
            </a:r>
          </a:p>
        </p:txBody>
      </p: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88CF55EA-D7EE-7CC7-E548-8A12CC1D79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6917623"/>
              </p:ext>
            </p:extLst>
          </p:nvPr>
        </p:nvGraphicFramePr>
        <p:xfrm>
          <a:off x="1894787" y="2896460"/>
          <a:ext cx="8161518" cy="3310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2655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Shared</a:t>
            </a:r>
            <a:r>
              <a:rPr lang="fr-FR" dirty="0"/>
              <a:t> memory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930A6A-6F4B-5E15-597A-E16C5BE92A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195" y="1932467"/>
            <a:ext cx="6147054" cy="4219338"/>
          </a:xfrm>
          <a:prstGeom prst="rect">
            <a:avLst/>
          </a:prstGeom>
        </p:spPr>
      </p:pic>
      <p:sp>
        <p:nvSpPr>
          <p:cNvPr id="7" name="Espace réservé du contenu 9">
            <a:extLst>
              <a:ext uri="{FF2B5EF4-FFF2-40B4-BE49-F238E27FC236}">
                <a16:creationId xmlns:a16="http://schemas.microsoft.com/office/drawing/2014/main" id="{32BCF0EF-5C4E-7223-D75E-B489C1B6183F}"/>
              </a:ext>
            </a:extLst>
          </p:cNvPr>
          <p:cNvSpPr txBox="1">
            <a:spLocks/>
          </p:cNvSpPr>
          <p:nvPr/>
        </p:nvSpPr>
        <p:spPr>
          <a:xfrm>
            <a:off x="682751" y="2465012"/>
            <a:ext cx="4247468" cy="315424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Mémoire partagée entre les threads d’un </a:t>
            </a:r>
            <a:br>
              <a:rPr lang="fr-FR" dirty="0"/>
            </a:br>
            <a:r>
              <a:rPr lang="fr-FR" dirty="0"/>
              <a:t>même bloc</a:t>
            </a:r>
          </a:p>
          <a:p>
            <a:endParaRPr lang="fr-FR" dirty="0"/>
          </a:p>
          <a:p>
            <a:r>
              <a:rPr lang="fr-FR" dirty="0"/>
              <a:t>Environ 100x plus rapide que la mémoire globale</a:t>
            </a:r>
          </a:p>
          <a:p>
            <a:endParaRPr lang="fr-FR" dirty="0"/>
          </a:p>
          <a:p>
            <a:r>
              <a:rPr lang="fr-FR" dirty="0"/>
              <a:t>Attention à la synchronisation des threads !</a:t>
            </a:r>
            <a:br>
              <a:rPr lang="fr-FR" dirty="0"/>
            </a:br>
            <a:r>
              <a:rPr lang="fr-FR" dirty="0"/>
              <a:t>=&gt; fonction </a:t>
            </a:r>
            <a:r>
              <a:rPr lang="fr-FR" altLang="fr-FR" dirty="0"/>
              <a:t>__</a:t>
            </a:r>
            <a:r>
              <a:rPr lang="fr-FR" altLang="fr-FR" dirty="0" err="1"/>
              <a:t>syncthreads</a:t>
            </a:r>
            <a:r>
              <a:rPr lang="fr-FR" altLang="fr-FR" dirty="0"/>
              <a:t>()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72652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Shared</a:t>
            </a:r>
            <a:r>
              <a:rPr lang="fr-FR" dirty="0"/>
              <a:t> memory : un exemple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05012E-4FA8-17A4-E1D0-25E2DE5C7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052512" y="2585959"/>
            <a:ext cx="4107867" cy="248067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txBody>
          <a:bodyPr vert="horz" wrap="squar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__global__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n)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__shared__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shared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threadIdx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tr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shared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[t]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[t];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syncthreads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[t]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shared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[tr];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695241" y="2373593"/>
            <a:ext cx="544424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60" dirty="0"/>
              <a:t>Déclaration d’un tableau de mémoire partagée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695241" y="3103204"/>
            <a:ext cx="534909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60" dirty="0"/>
              <a:t>Copies de données depuis la mémoire globale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695241" y="3832815"/>
            <a:ext cx="424218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60" dirty="0"/>
              <a:t>Synchronisation des threads du bloc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695241" y="4562426"/>
            <a:ext cx="631628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60" dirty="0"/>
              <a:t>Recopie inversée des données vers la mémoire globale</a:t>
            </a:r>
          </a:p>
        </p:txBody>
      </p:sp>
    </p:spTree>
    <p:extLst>
      <p:ext uri="{BB962C8B-B14F-4D97-AF65-F5344CB8AC3E}">
        <p14:creationId xmlns:p14="http://schemas.microsoft.com/office/powerpoint/2010/main" val="475065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à CUDA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93E435-A7F1-F278-34FA-CA847323BE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20" name="TextShape 2"/>
          <p:cNvSpPr txBox="1"/>
          <p:nvPr/>
        </p:nvSpPr>
        <p:spPr>
          <a:xfrm>
            <a:off x="910488" y="1289013"/>
            <a:ext cx="10371024" cy="1617336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409536" indent="-409536">
              <a:lnSpc>
                <a:spcPct val="90000"/>
              </a:lnSpc>
            </a:pP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409536" indent="-409536">
              <a:lnSpc>
                <a:spcPct val="90000"/>
              </a:lnSpc>
              <a:buClr>
                <a:srgbClr val="FF9933"/>
              </a:buClr>
              <a:buFont typeface="Wingdings" charset="2"/>
              <a:buChar char=""/>
            </a:pPr>
            <a:r>
              <a:rPr lang="en-US" sz="2160" spc="-1" dirty="0">
                <a:solidFill>
                  <a:srgbClr val="FF950E"/>
                </a:solidFill>
                <a:latin typeface="Arial"/>
              </a:rPr>
              <a:t>Compute Unified Device Architecture</a:t>
            </a:r>
            <a:endParaRPr lang="fr-FR" sz="2160" spc="-1" dirty="0">
              <a:solidFill>
                <a:srgbClr val="FF950E"/>
              </a:solidFill>
              <a:latin typeface="Arial"/>
            </a:endParaRPr>
          </a:p>
          <a:p>
            <a:pPr marL="889488" lvl="1" indent="-340848">
              <a:lnSpc>
                <a:spcPct val="90000"/>
              </a:lnSpc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Architecture pour le calcul </a:t>
            </a:r>
            <a:r>
              <a:rPr lang="fr-FR" sz="2160" spc="-1" dirty="0">
                <a:solidFill>
                  <a:srgbClr val="000080"/>
                </a:solidFill>
                <a:latin typeface="Arial Narrow"/>
              </a:rPr>
              <a:t>parallèle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 de </a:t>
            </a:r>
            <a:r>
              <a:rPr lang="fr-FR" sz="2160" spc="-1" dirty="0" err="1">
                <a:solidFill>
                  <a:srgbClr val="0A3071"/>
                </a:solidFill>
                <a:latin typeface="Arial Narrow"/>
              </a:rPr>
              <a:t>NVIDIA’s</a:t>
            </a: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.</a:t>
            </a:r>
          </a:p>
          <a:p>
            <a:pPr marL="889488" lvl="1" indent="-340848">
              <a:lnSpc>
                <a:spcPct val="90000"/>
              </a:lnSpc>
              <a:spcBef>
                <a:spcPts val="538"/>
              </a:spcBef>
              <a:buClr>
                <a:srgbClr val="FF9933"/>
              </a:buClr>
              <a:buFont typeface="Wingdings" charset="2"/>
              <a:buChar char=""/>
            </a:pPr>
            <a:r>
              <a:rPr lang="fr-FR" sz="2160" spc="-1" dirty="0">
                <a:solidFill>
                  <a:srgbClr val="0A3071"/>
                </a:solidFill>
                <a:latin typeface="Arial Narrow"/>
              </a:rPr>
              <a:t>Co-design hardware / software pour exploiter la puissance de calcul des GPU NVIDIA.</a:t>
            </a:r>
          </a:p>
          <a:p>
            <a:pPr marL="409536" indent="-409536">
              <a:lnSpc>
                <a:spcPct val="90000"/>
              </a:lnSpc>
              <a:spcBef>
                <a:spcPts val="538"/>
              </a:spcBef>
            </a:pPr>
            <a:endParaRPr lang="fr-FR" sz="2160" spc="-1" dirty="0">
              <a:solidFill>
                <a:srgbClr val="FF950E"/>
              </a:solidFill>
              <a:latin typeface="Arial"/>
            </a:endParaRPr>
          </a:p>
        </p:txBody>
      </p:sp>
      <p:grpSp>
        <p:nvGrpSpPr>
          <p:cNvPr id="21" name="Group 2"/>
          <p:cNvGrpSpPr/>
          <p:nvPr/>
        </p:nvGrpSpPr>
        <p:grpSpPr>
          <a:xfrm>
            <a:off x="3211795" y="2885903"/>
            <a:ext cx="6398352" cy="1828626"/>
            <a:chOff x="2160720" y="1780920"/>
            <a:chExt cx="5331960" cy="2328480"/>
          </a:xfrm>
        </p:grpSpPr>
        <p:sp>
          <p:nvSpPr>
            <p:cNvPr id="22" name="CustomShape 3"/>
            <p:cNvSpPr/>
            <p:nvPr/>
          </p:nvSpPr>
          <p:spPr>
            <a:xfrm>
              <a:off x="2160720" y="1780920"/>
              <a:ext cx="5331960" cy="2328480"/>
            </a:xfrm>
            <a:prstGeom prst="rect">
              <a:avLst/>
            </a:prstGeom>
            <a:solidFill>
              <a:srgbClr val="0084D1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>
              <a:noAutofit/>
            </a:bodyPr>
            <a:lstStyle/>
            <a:p>
              <a:pPr algn="ctr"/>
              <a:r>
                <a:rPr lang="fr-FR" sz="2880" spc="-1">
                  <a:solidFill>
                    <a:srgbClr val="FFFFFF"/>
                  </a:solidFill>
                  <a:latin typeface="Arial"/>
                </a:rPr>
                <a:t>Hôte</a:t>
              </a:r>
              <a:endParaRPr lang="fr-FR" sz="2880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" name="CustomShape 4"/>
            <p:cNvSpPr/>
            <p:nvPr/>
          </p:nvSpPr>
          <p:spPr>
            <a:xfrm>
              <a:off x="5261040" y="1937880"/>
              <a:ext cx="1980720" cy="2034000"/>
            </a:xfrm>
            <a:prstGeom prst="rect">
              <a:avLst/>
            </a:prstGeom>
            <a:solidFill>
              <a:srgbClr val="004586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>
              <a:noAutofit/>
            </a:bodyPr>
            <a:lstStyle/>
            <a:p>
              <a:pPr algn="ctr"/>
              <a:r>
                <a:rPr lang="fr-FR" sz="2880" spc="-1">
                  <a:solidFill>
                    <a:srgbClr val="FFFFFF"/>
                  </a:solidFill>
                  <a:latin typeface="Arial"/>
                </a:rPr>
                <a:t>Device</a:t>
              </a:r>
              <a:endParaRPr lang="fr-FR" sz="2880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" name="CustomShape 5"/>
            <p:cNvSpPr/>
            <p:nvPr/>
          </p:nvSpPr>
          <p:spPr>
            <a:xfrm>
              <a:off x="3305880" y="2153880"/>
              <a:ext cx="936720" cy="647640"/>
            </a:xfrm>
            <a:prstGeom prst="rect">
              <a:avLst/>
            </a:prstGeom>
            <a:solidFill>
              <a:srgbClr val="666666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2880" spc="-1">
                  <a:solidFill>
                    <a:srgbClr val="FFFFFF"/>
                  </a:solidFill>
                  <a:latin typeface="Arial"/>
                </a:rPr>
                <a:t>CPU</a:t>
              </a:r>
              <a:endParaRPr lang="fr-FR" sz="2880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" name="CustomShape 6"/>
            <p:cNvSpPr/>
            <p:nvPr/>
          </p:nvSpPr>
          <p:spPr>
            <a:xfrm>
              <a:off x="2295720" y="3099960"/>
              <a:ext cx="862200" cy="647280"/>
            </a:xfrm>
            <a:prstGeom prst="rect">
              <a:avLst/>
            </a:prstGeom>
            <a:solidFill>
              <a:srgbClr val="FF420E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2880" spc="-1">
                  <a:solidFill>
                    <a:srgbClr val="FFFFFF"/>
                  </a:solidFill>
                  <a:latin typeface="Arial"/>
                </a:rPr>
                <a:t>RAM</a:t>
              </a:r>
              <a:endParaRPr lang="fr-FR" sz="2880" spc="-1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26" name="Line 7"/>
            <p:cNvCxnSpPr>
              <a:endCxn id="25" idx="3"/>
            </p:cNvCxnSpPr>
            <p:nvPr/>
          </p:nvCxnSpPr>
          <p:spPr>
            <a:xfrm flipH="1">
              <a:off x="3157920" y="3423600"/>
              <a:ext cx="221760" cy="360"/>
            </a:xfrm>
            <a:prstGeom prst="straightConnector1">
              <a:avLst/>
            </a:prstGeom>
            <a:ln w="36000">
              <a:solidFill>
                <a:srgbClr val="000000"/>
              </a:solidFill>
              <a:round/>
            </a:ln>
          </p:spPr>
        </p:cxnSp>
        <p:cxnSp>
          <p:nvCxnSpPr>
            <p:cNvPr id="27" name="Line 8"/>
            <p:cNvCxnSpPr>
              <a:stCxn id="23" idx="1"/>
            </p:cNvCxnSpPr>
            <p:nvPr/>
          </p:nvCxnSpPr>
          <p:spPr>
            <a:xfrm flipH="1">
              <a:off x="4169520" y="2954880"/>
              <a:ext cx="1091880" cy="469080"/>
            </a:xfrm>
            <a:prstGeom prst="straightConnector1">
              <a:avLst/>
            </a:prstGeom>
            <a:ln w="36000">
              <a:solidFill>
                <a:srgbClr val="000000"/>
              </a:solidFill>
              <a:round/>
            </a:ln>
          </p:spPr>
        </p:cxnSp>
        <p:sp>
          <p:nvSpPr>
            <p:cNvPr id="28" name="CustomShape 9"/>
            <p:cNvSpPr/>
            <p:nvPr/>
          </p:nvSpPr>
          <p:spPr>
            <a:xfrm>
              <a:off x="5689080" y="2808000"/>
              <a:ext cx="1080000" cy="503280"/>
            </a:xfrm>
            <a:prstGeom prst="rect">
              <a:avLst/>
            </a:prstGeom>
            <a:solidFill>
              <a:srgbClr val="666666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2880" spc="-1">
                  <a:solidFill>
                    <a:srgbClr val="FFFFFF"/>
                  </a:solidFill>
                  <a:latin typeface="Arial"/>
                </a:rPr>
                <a:t>GPU</a:t>
              </a:r>
              <a:endParaRPr lang="fr-FR" sz="2880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" name="CustomShape 10"/>
            <p:cNvSpPr/>
            <p:nvPr/>
          </p:nvSpPr>
          <p:spPr>
            <a:xfrm>
              <a:off x="3379320" y="3099960"/>
              <a:ext cx="790200" cy="64728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 anchor="ctr" anchorCtr="1">
              <a:noAutofit/>
            </a:bodyPr>
            <a:lstStyle/>
            <a:p>
              <a:pPr algn="ctr"/>
              <a:r>
                <a:rPr lang="fr-FR" sz="1920" spc="-1">
                  <a:solidFill>
                    <a:srgbClr val="000000"/>
                  </a:solidFill>
                  <a:latin typeface="Arial"/>
                </a:rPr>
                <a:t>North</a:t>
              </a:r>
            </a:p>
            <a:p>
              <a:pPr algn="ctr"/>
              <a:r>
                <a:rPr lang="fr-FR" sz="1920" spc="-1">
                  <a:solidFill>
                    <a:srgbClr val="000000"/>
                  </a:solidFill>
                  <a:latin typeface="Arial"/>
                </a:rPr>
                <a:t>Bridge</a:t>
              </a:r>
            </a:p>
          </p:txBody>
        </p:sp>
        <p:cxnSp>
          <p:nvCxnSpPr>
            <p:cNvPr id="30" name="Line 11"/>
            <p:cNvCxnSpPr>
              <a:stCxn id="29" idx="0"/>
              <a:endCxn id="24" idx="2"/>
            </p:cNvCxnSpPr>
            <p:nvPr/>
          </p:nvCxnSpPr>
          <p:spPr>
            <a:xfrm flipV="1">
              <a:off x="3774240" y="2801520"/>
              <a:ext cx="360" cy="298800"/>
            </a:xfrm>
            <a:prstGeom prst="straightConnector1">
              <a:avLst/>
            </a:prstGeom>
            <a:ln w="36000">
              <a:solidFill>
                <a:srgbClr val="000000"/>
              </a:solidFill>
              <a:round/>
            </a:ln>
          </p:spPr>
        </p:cxnSp>
      </p:grpSp>
      <p:grpSp>
        <p:nvGrpSpPr>
          <p:cNvPr id="31" name="Group 12"/>
          <p:cNvGrpSpPr/>
          <p:nvPr/>
        </p:nvGrpSpPr>
        <p:grpSpPr>
          <a:xfrm>
            <a:off x="3063403" y="4541135"/>
            <a:ext cx="6695136" cy="1496148"/>
            <a:chOff x="2052720" y="4248000"/>
            <a:chExt cx="5579280" cy="1905120"/>
          </a:xfrm>
        </p:grpSpPr>
        <p:sp>
          <p:nvSpPr>
            <p:cNvPr id="32" name="CustomShape 13"/>
            <p:cNvSpPr/>
            <p:nvPr/>
          </p:nvSpPr>
          <p:spPr>
            <a:xfrm>
              <a:off x="3456360" y="4248000"/>
              <a:ext cx="214200" cy="574560"/>
            </a:xfrm>
            <a:custGeom>
              <a:avLst/>
              <a:gdLst/>
              <a:ahLst/>
              <a:cxnLst/>
              <a:rect l="0" t="0" r="r" b="b"/>
              <a:pathLst>
                <a:path w="597" h="1598">
                  <a:moveTo>
                    <a:pt x="149" y="0"/>
                  </a:moveTo>
                  <a:lnTo>
                    <a:pt x="149" y="1197"/>
                  </a:lnTo>
                  <a:lnTo>
                    <a:pt x="0" y="1197"/>
                  </a:lnTo>
                  <a:lnTo>
                    <a:pt x="298" y="1597"/>
                  </a:lnTo>
                  <a:lnTo>
                    <a:pt x="596" y="1197"/>
                  </a:lnTo>
                  <a:lnTo>
                    <a:pt x="447" y="1197"/>
                  </a:lnTo>
                  <a:lnTo>
                    <a:pt x="447" y="0"/>
                  </a:lnTo>
                  <a:lnTo>
                    <a:pt x="149" y="0"/>
                  </a:lnTo>
                </a:path>
              </a:pathLst>
            </a:custGeom>
            <a:solidFill>
              <a:srgbClr val="000000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14"/>
            <p:cNvSpPr/>
            <p:nvPr/>
          </p:nvSpPr>
          <p:spPr>
            <a:xfrm>
              <a:off x="6336720" y="4248000"/>
              <a:ext cx="214560" cy="574560"/>
            </a:xfrm>
            <a:custGeom>
              <a:avLst/>
              <a:gdLst/>
              <a:ahLst/>
              <a:cxnLst/>
              <a:rect l="0" t="0" r="r" b="b"/>
              <a:pathLst>
                <a:path w="598" h="1598">
                  <a:moveTo>
                    <a:pt x="149" y="0"/>
                  </a:moveTo>
                  <a:lnTo>
                    <a:pt x="149" y="1197"/>
                  </a:lnTo>
                  <a:lnTo>
                    <a:pt x="0" y="1197"/>
                  </a:lnTo>
                  <a:lnTo>
                    <a:pt x="298" y="1597"/>
                  </a:lnTo>
                  <a:lnTo>
                    <a:pt x="597" y="1197"/>
                  </a:lnTo>
                  <a:lnTo>
                    <a:pt x="447" y="1197"/>
                  </a:lnTo>
                  <a:lnTo>
                    <a:pt x="447" y="0"/>
                  </a:lnTo>
                  <a:lnTo>
                    <a:pt x="149" y="0"/>
                  </a:lnTo>
                </a:path>
              </a:pathLst>
            </a:custGeom>
            <a:solidFill>
              <a:srgbClr val="000000"/>
            </a:solidFill>
            <a:ln w="9360">
              <a:solidFill>
                <a:srgbClr val="8080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CustomShape 15"/>
            <p:cNvSpPr/>
            <p:nvPr/>
          </p:nvSpPr>
          <p:spPr>
            <a:xfrm>
              <a:off x="2052720" y="4968720"/>
              <a:ext cx="3023280" cy="11844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9360">
              <a:solidFill>
                <a:srgbClr val="000000"/>
              </a:solidFill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54000" rIns="108000" bIns="54000">
              <a:noAutofit/>
            </a:bodyPr>
            <a:lstStyle/>
            <a:p>
              <a:pPr algn="ctr"/>
              <a:r>
                <a:rPr lang="fr-FR" sz="2880" spc="-1" dirty="0">
                  <a:solidFill>
                    <a:srgbClr val="000000"/>
                  </a:solidFill>
                  <a:latin typeface="Arial"/>
                </a:rPr>
                <a:t>Code CPU</a:t>
              </a:r>
            </a:p>
            <a:p>
              <a:endParaRPr lang="fr-FR" sz="2880" spc="-1" dirty="0">
                <a:solidFill>
                  <a:srgbClr val="000000"/>
                </a:solidFill>
                <a:latin typeface="Arial"/>
              </a:endParaRPr>
            </a:p>
            <a:p>
              <a:r>
                <a:rPr lang="fr-FR" sz="1920" spc="-1" dirty="0">
                  <a:solidFill>
                    <a:srgbClr val="000000"/>
                  </a:solidFill>
                  <a:latin typeface="Arial"/>
                </a:rPr>
                <a:t>- Contrôle d'exécution</a:t>
              </a:r>
            </a:p>
            <a:p>
              <a:r>
                <a:rPr lang="fr-FR" sz="1920" spc="-1" dirty="0">
                  <a:solidFill>
                    <a:srgbClr val="000000"/>
                  </a:solidFill>
                  <a:latin typeface="Arial"/>
                </a:rPr>
                <a:t>- Échange de données</a:t>
              </a:r>
            </a:p>
          </p:txBody>
        </p:sp>
        <p:sp>
          <p:nvSpPr>
            <p:cNvPr id="35" name="CustomShape 16"/>
            <p:cNvSpPr/>
            <p:nvPr/>
          </p:nvSpPr>
          <p:spPr>
            <a:xfrm>
              <a:off x="5328360" y="4968720"/>
              <a:ext cx="2303640" cy="11844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9360">
              <a:solidFill>
                <a:srgbClr val="000000"/>
              </a:solidFill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54000" rIns="108000" bIns="54000">
              <a:noAutofit/>
            </a:bodyPr>
            <a:lstStyle/>
            <a:p>
              <a:pPr algn="ctr"/>
              <a:r>
                <a:rPr lang="fr-FR" sz="2880" spc="-1" dirty="0">
                  <a:solidFill>
                    <a:srgbClr val="000000"/>
                  </a:solidFill>
                  <a:latin typeface="Arial"/>
                </a:rPr>
                <a:t>Code GPU</a:t>
              </a:r>
            </a:p>
            <a:p>
              <a:pPr algn="ctr"/>
              <a:r>
                <a:rPr lang="fr-FR" sz="1920" spc="-1" dirty="0">
                  <a:solidFill>
                    <a:srgbClr val="000000"/>
                  </a:solidFill>
                  <a:latin typeface="Arial"/>
                </a:rPr>
                <a:t>(</a:t>
              </a:r>
              <a:r>
                <a:rPr lang="fr-FR" sz="1920" spc="-1" dirty="0" err="1">
                  <a:solidFill>
                    <a:srgbClr val="000000"/>
                  </a:solidFill>
                  <a:latin typeface="Arial"/>
                </a:rPr>
                <a:t>kernel</a:t>
              </a:r>
              <a:r>
                <a:rPr lang="fr-FR" sz="1920" spc="-1" dirty="0">
                  <a:solidFill>
                    <a:srgbClr val="000000"/>
                  </a:solidFill>
                  <a:latin typeface="Arial"/>
                </a:rPr>
                <a:t>)</a:t>
              </a:r>
            </a:p>
            <a:p>
              <a:pPr algn="ctr"/>
              <a:endParaRPr lang="fr-FR" sz="1920" spc="-1" dirty="0">
                <a:solidFill>
                  <a:srgbClr val="000000"/>
                </a:solidFill>
                <a:latin typeface="Arial"/>
              </a:endParaRPr>
            </a:p>
            <a:p>
              <a:r>
                <a:rPr lang="fr-FR" sz="1920" spc="-1" dirty="0">
                  <a:solidFill>
                    <a:srgbClr val="000000"/>
                  </a:solidFill>
                  <a:latin typeface="Arial"/>
                </a:rPr>
                <a:t>- Code de calcul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663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dur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dur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F1D5F58-8455-23EA-5456-5C2A2BFC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9" y="520855"/>
            <a:ext cx="7061096" cy="326845"/>
          </a:xfrm>
        </p:spPr>
        <p:txBody>
          <a:bodyPr/>
          <a:lstStyle/>
          <a:p>
            <a:r>
              <a:rPr lang="fr-FR" dirty="0"/>
              <a:t>Transposition en mémoire partagée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9C1B7DE-36D0-31A3-AA31-8EC171883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AD84C836-03E8-5639-CEB0-50EBE668D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296403"/>
              </p:ext>
            </p:extLst>
          </p:nvPr>
        </p:nvGraphicFramePr>
        <p:xfrm>
          <a:off x="1854719" y="2063275"/>
          <a:ext cx="2698620" cy="1483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74655">
                  <a:extLst>
                    <a:ext uri="{9D8B030D-6E8A-4147-A177-3AD203B41FA5}">
                      <a16:colId xmlns:a16="http://schemas.microsoft.com/office/drawing/2014/main" val="2475539022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955528034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388672298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1172425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71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999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91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771556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414DE3D8-E6B2-6339-54FC-AF175A4A0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176419"/>
              </p:ext>
            </p:extLst>
          </p:nvPr>
        </p:nvGraphicFramePr>
        <p:xfrm>
          <a:off x="6756400" y="2063275"/>
          <a:ext cx="2698620" cy="1483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74655">
                  <a:extLst>
                    <a:ext uri="{9D8B030D-6E8A-4147-A177-3AD203B41FA5}">
                      <a16:colId xmlns:a16="http://schemas.microsoft.com/office/drawing/2014/main" val="2475539022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955528034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388672298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1172425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71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999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91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771556"/>
                  </a:ext>
                </a:extLst>
              </a:tr>
            </a:tbl>
          </a:graphicData>
        </a:graphic>
      </p:graphicFrame>
      <p:graphicFrame>
        <p:nvGraphicFramePr>
          <p:cNvPr id="8" name="Tableau 5">
            <a:extLst>
              <a:ext uri="{FF2B5EF4-FFF2-40B4-BE49-F238E27FC236}">
                <a16:creationId xmlns:a16="http://schemas.microsoft.com/office/drawing/2014/main" id="{24E2F2ED-57DF-D443-F4B4-572E47216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643864"/>
              </p:ext>
            </p:extLst>
          </p:nvPr>
        </p:nvGraphicFramePr>
        <p:xfrm>
          <a:off x="1854719" y="4147112"/>
          <a:ext cx="2698620" cy="1483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74655">
                  <a:extLst>
                    <a:ext uri="{9D8B030D-6E8A-4147-A177-3AD203B41FA5}">
                      <a16:colId xmlns:a16="http://schemas.microsoft.com/office/drawing/2014/main" val="2475539022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955528034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388672298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1172425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71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999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91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16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771556"/>
                  </a:ext>
                </a:extLst>
              </a:tr>
            </a:tbl>
          </a:graphicData>
        </a:graphic>
      </p:graphicFrame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E8BA4A5-EA95-8D18-3A91-405B0A6B344E}"/>
              </a:ext>
            </a:extLst>
          </p:cNvPr>
          <p:cNvCxnSpPr/>
          <p:nvPr/>
        </p:nvCxnSpPr>
        <p:spPr>
          <a:xfrm>
            <a:off x="4935894" y="2715208"/>
            <a:ext cx="1399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au 5">
            <a:extLst>
              <a:ext uri="{FF2B5EF4-FFF2-40B4-BE49-F238E27FC236}">
                <a16:creationId xmlns:a16="http://schemas.microsoft.com/office/drawing/2014/main" id="{CE679709-F1C2-684C-7A59-7CBE0BA36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400288"/>
              </p:ext>
            </p:extLst>
          </p:nvPr>
        </p:nvGraphicFramePr>
        <p:xfrm>
          <a:off x="6756400" y="4147112"/>
          <a:ext cx="2698620" cy="1483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74655">
                  <a:extLst>
                    <a:ext uri="{9D8B030D-6E8A-4147-A177-3AD203B41FA5}">
                      <a16:colId xmlns:a16="http://schemas.microsoft.com/office/drawing/2014/main" val="2475539022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955528034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388672298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1172425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71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999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914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16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771556"/>
                  </a:ext>
                </a:extLst>
              </a:tr>
            </a:tbl>
          </a:graphicData>
        </a:graphic>
      </p:graphicFrame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BF9332C-2F28-A495-E96C-1EF82D8D9B20}"/>
              </a:ext>
            </a:extLst>
          </p:cNvPr>
          <p:cNvCxnSpPr>
            <a:cxnSpLocks/>
          </p:cNvCxnSpPr>
          <p:nvPr/>
        </p:nvCxnSpPr>
        <p:spPr>
          <a:xfrm>
            <a:off x="3072882" y="3698032"/>
            <a:ext cx="0" cy="34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84E0EE1-619F-7769-15B9-1167858FF2CC}"/>
              </a:ext>
            </a:extLst>
          </p:cNvPr>
          <p:cNvCxnSpPr>
            <a:cxnSpLocks/>
          </p:cNvCxnSpPr>
          <p:nvPr/>
        </p:nvCxnSpPr>
        <p:spPr>
          <a:xfrm>
            <a:off x="4869414" y="4888792"/>
            <a:ext cx="1632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F3637DD4-DF8A-5938-C461-935E62D746AC}"/>
              </a:ext>
            </a:extLst>
          </p:cNvPr>
          <p:cNvCxnSpPr>
            <a:cxnSpLocks/>
          </p:cNvCxnSpPr>
          <p:nvPr/>
        </p:nvCxnSpPr>
        <p:spPr>
          <a:xfrm flipV="1">
            <a:off x="8105710" y="3698032"/>
            <a:ext cx="0" cy="34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C69B3FFE-9527-33DF-CDB8-C1DDEC60008A}"/>
              </a:ext>
            </a:extLst>
          </p:cNvPr>
          <p:cNvSpPr txBox="1"/>
          <p:nvPr/>
        </p:nvSpPr>
        <p:spPr>
          <a:xfrm>
            <a:off x="4970873" y="1951392"/>
            <a:ext cx="1492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Transposition </a:t>
            </a:r>
            <a:br>
              <a:rPr lang="fr-FR" dirty="0"/>
            </a:br>
            <a:r>
              <a:rPr lang="fr-FR" dirty="0"/>
              <a:t>directe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1B183DC-ECF2-C3D3-A221-A2BEA8D871C4}"/>
              </a:ext>
            </a:extLst>
          </p:cNvPr>
          <p:cNvSpPr txBox="1"/>
          <p:nvPr/>
        </p:nvSpPr>
        <p:spPr>
          <a:xfrm>
            <a:off x="975614" y="3662207"/>
            <a:ext cx="202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Découpage en bloc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0E1EC69-6325-025A-C893-4C281BC3C192}"/>
              </a:ext>
            </a:extLst>
          </p:cNvPr>
          <p:cNvSpPr txBox="1"/>
          <p:nvPr/>
        </p:nvSpPr>
        <p:spPr>
          <a:xfrm>
            <a:off x="5000032" y="4242461"/>
            <a:ext cx="1492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Transposition </a:t>
            </a:r>
            <a:br>
              <a:rPr lang="fr-FR" dirty="0"/>
            </a:br>
            <a:r>
              <a:rPr lang="fr-FR" dirty="0"/>
              <a:t>par bloc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0B302D4-1886-52C3-D472-9DF2086EAD0A}"/>
              </a:ext>
            </a:extLst>
          </p:cNvPr>
          <p:cNvSpPr txBox="1"/>
          <p:nvPr/>
        </p:nvSpPr>
        <p:spPr>
          <a:xfrm>
            <a:off x="8146143" y="3684427"/>
            <a:ext cx="2409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Transposition des blocs</a:t>
            </a:r>
          </a:p>
        </p:txBody>
      </p:sp>
    </p:spTree>
    <p:extLst>
      <p:ext uri="{BB962C8B-B14F-4D97-AF65-F5344CB8AC3E}">
        <p14:creationId xmlns:p14="http://schemas.microsoft.com/office/powerpoint/2010/main" val="3097138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9E5CD6F-2895-B727-EAAD-62D5B9B1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Atelier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6E6032A-8700-363A-DEDC-7D048A58DF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Transposition de matrice en </a:t>
            </a:r>
            <a:r>
              <a:rPr lang="fr-FR" dirty="0" err="1"/>
              <a:t>shared</a:t>
            </a:r>
            <a:r>
              <a:rPr lang="fr-FR" dirty="0"/>
              <a:t> memory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B259A97-C90A-CF92-ACB5-3E19AD66AFEF}"/>
              </a:ext>
            </a:extLst>
          </p:cNvPr>
          <p:cNvSpPr txBox="1"/>
          <p:nvPr/>
        </p:nvSpPr>
        <p:spPr>
          <a:xfrm>
            <a:off x="6985516" y="1297590"/>
            <a:ext cx="455324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Transposer une matrice sur GPU en utilisant la mémoire partagée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Utiliser 2 dimensions pour les blocks et les threads</a:t>
            </a:r>
            <a:br>
              <a:rPr lang="fr-FR" dirty="0"/>
            </a:br>
            <a:r>
              <a:rPr lang="fr-FR" dirty="0"/>
              <a:t>bloc de 32*32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travaille sur une matrice carrée dont la largeur est un multiple de 32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6A2D3019-35E2-46C8-20D2-0EC3F111D7B7}"/>
              </a:ext>
            </a:extLst>
          </p:cNvPr>
          <p:cNvSpPr txBox="1">
            <a:spLocks/>
          </p:cNvSpPr>
          <p:nvPr/>
        </p:nvSpPr>
        <p:spPr>
          <a:xfrm>
            <a:off x="6021355" y="803883"/>
            <a:ext cx="6096000" cy="446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Objectif</a:t>
            </a:r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F6BDC5F4-E62D-C32F-E842-89C87825F3DE}"/>
              </a:ext>
            </a:extLst>
          </p:cNvPr>
          <p:cNvSpPr txBox="1">
            <a:spLocks/>
          </p:cNvSpPr>
          <p:nvPr/>
        </p:nvSpPr>
        <p:spPr>
          <a:xfrm>
            <a:off x="6096000" y="3731934"/>
            <a:ext cx="6096000" cy="446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Outils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D89D2F9-CBEA-1734-6FC8-356043D8CF52}"/>
              </a:ext>
            </a:extLst>
          </p:cNvPr>
          <p:cNvSpPr txBox="1"/>
          <p:nvPr/>
        </p:nvSpPr>
        <p:spPr>
          <a:xfrm>
            <a:off x="7187682" y="4332811"/>
            <a:ext cx="39126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Déclarer dans le kernel une zone de mémoire partagée de taille 32*32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GPU possède classiquement 48 ko de mémoire partagée, soit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Utiliser le debugger </a:t>
            </a:r>
            <a:r>
              <a:rPr lang="fr-FR" dirty="0" err="1"/>
              <a:t>Nsight</a:t>
            </a:r>
            <a:r>
              <a:rPr lang="fr-FR" dirty="0"/>
              <a:t> (voir après)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9023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1145382" y="3093859"/>
            <a:ext cx="10520362" cy="4651522"/>
          </a:xfrm>
        </p:spPr>
        <p:txBody>
          <a:bodyPr>
            <a:normAutofit/>
          </a:bodyPr>
          <a:lstStyle/>
          <a:p>
            <a:r>
              <a:rPr lang="fr-FR" sz="1920" dirty="0" err="1"/>
              <a:t>Nsight</a:t>
            </a:r>
            <a:r>
              <a:rPr lang="fr-FR" sz="1920" dirty="0"/>
              <a:t> est le </a:t>
            </a:r>
            <a:r>
              <a:rPr lang="fr-FR" sz="1920" dirty="0" err="1"/>
              <a:t>debbuger</a:t>
            </a:r>
            <a:r>
              <a:rPr lang="fr-FR" sz="1920" dirty="0"/>
              <a:t> fourni par </a:t>
            </a:r>
            <a:r>
              <a:rPr lang="fr-FR" sz="1920" dirty="0" err="1"/>
              <a:t>Nvidia</a:t>
            </a:r>
            <a:r>
              <a:rPr lang="fr-FR" sz="1920" dirty="0"/>
              <a:t> pour inspecter les </a:t>
            </a:r>
            <a:r>
              <a:rPr lang="fr-FR" sz="1920" dirty="0" err="1"/>
              <a:t>kernels</a:t>
            </a:r>
            <a:r>
              <a:rPr lang="fr-FR" sz="1920" dirty="0"/>
              <a:t> sous </a:t>
            </a:r>
            <a:r>
              <a:rPr lang="fr-FR" sz="1920" dirty="0" err="1"/>
              <a:t>windows</a:t>
            </a:r>
            <a:endParaRPr lang="fr-FR" sz="1920" dirty="0"/>
          </a:p>
          <a:p>
            <a:r>
              <a:rPr lang="fr-FR" sz="1920" dirty="0"/>
              <a:t>Sous Linux : CUDA-GDB</a:t>
            </a:r>
          </a:p>
          <a:p>
            <a:r>
              <a:rPr lang="fr-FR" sz="1920" dirty="0"/>
              <a:t>Lors de l’installation de CUDA, </a:t>
            </a:r>
            <a:r>
              <a:rPr lang="fr-FR" sz="1920" dirty="0" err="1"/>
              <a:t>Nsight</a:t>
            </a:r>
            <a:r>
              <a:rPr lang="fr-FR" sz="1920" dirty="0"/>
              <a:t> est intégré à Visual Studio</a:t>
            </a:r>
          </a:p>
          <a:p>
            <a:r>
              <a:rPr lang="fr-FR" sz="1920" dirty="0"/>
              <a:t>Pour lancer un </a:t>
            </a:r>
            <a:r>
              <a:rPr lang="fr-FR" sz="1920" dirty="0" err="1"/>
              <a:t>run</a:t>
            </a:r>
            <a:r>
              <a:rPr lang="fr-FR" sz="1920" dirty="0"/>
              <a:t> </a:t>
            </a:r>
            <a:r>
              <a:rPr lang="fr-FR" sz="1920" dirty="0" err="1"/>
              <a:t>Nsight</a:t>
            </a:r>
            <a:r>
              <a:rPr lang="fr-FR" sz="1920" dirty="0"/>
              <a:t> : </a:t>
            </a:r>
          </a:p>
          <a:p>
            <a:pPr lvl="1"/>
            <a:r>
              <a:rPr lang="fr-FR" sz="1920" dirty="0"/>
              <a:t>Onglet </a:t>
            </a:r>
            <a:r>
              <a:rPr lang="fr-FR" sz="1920" dirty="0" err="1"/>
              <a:t>Nsight</a:t>
            </a:r>
            <a:r>
              <a:rPr lang="fr-FR" sz="1920" dirty="0"/>
              <a:t> de </a:t>
            </a:r>
            <a:r>
              <a:rPr lang="fr-FR" sz="1920" dirty="0" err="1"/>
              <a:t>visual</a:t>
            </a:r>
            <a:endParaRPr lang="fr-FR" sz="1920" dirty="0"/>
          </a:p>
          <a:p>
            <a:pPr lvl="1"/>
            <a:r>
              <a:rPr lang="fr-FR" sz="1920" dirty="0"/>
              <a:t>« Start CUDA </a:t>
            </a:r>
            <a:r>
              <a:rPr lang="fr-FR" sz="1920" dirty="0" err="1"/>
              <a:t>debugging</a:t>
            </a:r>
            <a:r>
              <a:rPr lang="fr-FR" sz="1920" dirty="0"/>
              <a:t> (</a:t>
            </a:r>
            <a:r>
              <a:rPr lang="fr-FR" sz="1920" dirty="0" err="1"/>
              <a:t>Legacy</a:t>
            </a:r>
            <a:r>
              <a:rPr lang="fr-FR" sz="1920" dirty="0"/>
              <a:t>) » : supporte les points d’arrêt GPU </a:t>
            </a:r>
            <a:r>
              <a:rPr lang="fr-FR" sz="1920" dirty="0">
                <a:sym typeface="Wingdings" panose="05000000000000000000" pitchFamily="2" charset="2"/>
              </a:rPr>
              <a:t>uniquement</a:t>
            </a:r>
            <a:endParaRPr lang="fr-FR" sz="1920" dirty="0"/>
          </a:p>
          <a:p>
            <a:pPr lvl="1"/>
            <a:r>
              <a:rPr lang="fr-FR" sz="1920" dirty="0"/>
              <a:t>« Start CUDA </a:t>
            </a:r>
            <a:r>
              <a:rPr lang="fr-FR" sz="1920" dirty="0" err="1"/>
              <a:t>debugging</a:t>
            </a:r>
            <a:r>
              <a:rPr lang="fr-FR" sz="1920" dirty="0"/>
              <a:t> (</a:t>
            </a:r>
            <a:r>
              <a:rPr lang="fr-FR" sz="1920" dirty="0" err="1"/>
              <a:t>Next-Gen</a:t>
            </a:r>
            <a:r>
              <a:rPr lang="fr-FR" sz="1920" dirty="0"/>
              <a:t>) » : supporte les points d’arrêt CPU et GPU </a:t>
            </a:r>
            <a:r>
              <a:rPr lang="fr-FR" sz="1920" dirty="0">
                <a:sym typeface="Wingdings" panose="05000000000000000000" pitchFamily="2" charset="2"/>
              </a:rPr>
              <a:t> (quand ça marche)</a:t>
            </a:r>
            <a:endParaRPr lang="fr-FR" sz="192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Utiliser </a:t>
            </a:r>
            <a:r>
              <a:rPr lang="fr-FR" dirty="0" err="1"/>
              <a:t>Nsight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3E12F6F-ACF0-81E0-8D0B-D8AD41DDF9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9143" y1="49104" x2="59143" y2="49104"/>
                        <a14:foregroundMark x1="47714" y1="49462" x2="47714" y2="49462"/>
                        <a14:foregroundMark x1="52429" y1="51254" x2="52429" y2="51254"/>
                        <a14:foregroundMark x1="56571" y1="50896" x2="56571" y2="50896"/>
                        <a14:foregroundMark x1="56429" y1="43728" x2="56429" y2="43728"/>
                        <a14:foregroundMark x1="64571" y1="49104" x2="64571" y2="49104"/>
                        <a14:foregroundMark x1="70571" y1="48746" x2="70571" y2="48746"/>
                        <a14:foregroundMark x1="44857" y1="30466" x2="44857" y2="30466"/>
                        <a14:foregroundMark x1="48286" y1="32616" x2="48286" y2="32616"/>
                        <a14:foregroundMark x1="49857" y1="32616" x2="49857" y2="32616"/>
                        <a14:foregroundMark x1="48000" y1="30824" x2="48000" y2="30824"/>
                        <a14:foregroundMark x1="51143" y1="32258" x2="51143" y2="32258"/>
                        <a14:foregroundMark x1="53000" y1="30108" x2="53000" y2="30108"/>
                        <a14:foregroundMark x1="54000" y1="30824" x2="54000" y2="30824"/>
                        <a14:foregroundMark x1="54714" y1="32616" x2="54714" y2="32616"/>
                        <a14:foregroundMark x1="55857" y1="32616" x2="55857" y2="32616"/>
                        <a14:foregroundMark x1="57286" y1="32975" x2="57286" y2="32975"/>
                        <a14:foregroundMark x1="56857" y1="36918" x2="56857" y2="36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833" y="1532659"/>
            <a:ext cx="3677237" cy="146564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697736" y="1988482"/>
            <a:ext cx="392973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80" dirty="0"/>
              <a:t>Mettre des points d’arrêt</a:t>
            </a:r>
          </a:p>
        </p:txBody>
      </p:sp>
    </p:spTree>
    <p:extLst>
      <p:ext uri="{BB962C8B-B14F-4D97-AF65-F5344CB8AC3E}">
        <p14:creationId xmlns:p14="http://schemas.microsoft.com/office/powerpoint/2010/main" val="2204498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835819" y="2613909"/>
            <a:ext cx="10520362" cy="4651522"/>
          </a:xfrm>
        </p:spPr>
        <p:txBody>
          <a:bodyPr>
            <a:normAutofit/>
          </a:bodyPr>
          <a:lstStyle/>
          <a:p>
            <a:r>
              <a:rPr lang="fr-FR" sz="1920" dirty="0"/>
              <a:t>Fenêtre « </a:t>
            </a:r>
            <a:r>
              <a:rPr lang="fr-FR" sz="1920" dirty="0" err="1"/>
              <a:t>warp</a:t>
            </a:r>
            <a:r>
              <a:rPr lang="fr-FR" sz="1920" dirty="0"/>
              <a:t> » : </a:t>
            </a:r>
            <a:r>
              <a:rPr lang="fr-FR" sz="1920" dirty="0" err="1"/>
              <a:t>Nsight</a:t>
            </a:r>
            <a:r>
              <a:rPr lang="fr-FR" sz="1920" dirty="0"/>
              <a:t> -&gt; </a:t>
            </a:r>
            <a:r>
              <a:rPr lang="fr-FR" sz="1920" dirty="0" err="1"/>
              <a:t>windows</a:t>
            </a:r>
            <a:r>
              <a:rPr lang="fr-FR" sz="1920" dirty="0"/>
              <a:t> -&gt; </a:t>
            </a:r>
            <a:r>
              <a:rPr lang="fr-FR" sz="1920" dirty="0" err="1"/>
              <a:t>WarpInfo</a:t>
            </a:r>
            <a:endParaRPr lang="fr-FR" sz="1920" dirty="0"/>
          </a:p>
          <a:p>
            <a:endParaRPr lang="fr-FR" sz="192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Utiliser </a:t>
            </a:r>
            <a:r>
              <a:rPr lang="fr-FR" dirty="0" err="1"/>
              <a:t>Nsight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AC80F5E-73DE-B37C-64F0-5FE33DBA03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43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9143" y1="49104" x2="59143" y2="49104"/>
                        <a14:foregroundMark x1="47714" y1="49462" x2="47714" y2="49462"/>
                        <a14:foregroundMark x1="52429" y1="51254" x2="52429" y2="51254"/>
                        <a14:foregroundMark x1="56571" y1="50896" x2="56571" y2="50896"/>
                        <a14:foregroundMark x1="56429" y1="43728" x2="56429" y2="43728"/>
                        <a14:foregroundMark x1="64571" y1="49104" x2="64571" y2="49104"/>
                        <a14:foregroundMark x1="70571" y1="48746" x2="70571" y2="48746"/>
                        <a14:foregroundMark x1="44857" y1="30466" x2="44857" y2="30466"/>
                        <a14:foregroundMark x1="48286" y1="32616" x2="48286" y2="32616"/>
                        <a14:foregroundMark x1="49857" y1="32616" x2="49857" y2="32616"/>
                        <a14:foregroundMark x1="48000" y1="30824" x2="48000" y2="30824"/>
                        <a14:foregroundMark x1="51143" y1="32258" x2="51143" y2="32258"/>
                        <a14:foregroundMark x1="53000" y1="30108" x2="53000" y2="30108"/>
                        <a14:foregroundMark x1="54000" y1="30824" x2="54000" y2="30824"/>
                        <a14:foregroundMark x1="54714" y1="32616" x2="54714" y2="32616"/>
                        <a14:foregroundMark x1="55857" y1="32616" x2="55857" y2="32616"/>
                        <a14:foregroundMark x1="57286" y1="32975" x2="57286" y2="32975"/>
                        <a14:foregroundMark x1="56857" y1="36918" x2="56857" y2="36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89" y="1633838"/>
            <a:ext cx="3677237" cy="146564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753720" y="1725610"/>
            <a:ext cx="576734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80" dirty="0"/>
              <a:t>Récupérer les infos thread par thread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152" y="3312521"/>
            <a:ext cx="5843016" cy="21523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69955" y="5781924"/>
            <a:ext cx="184731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2160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1306410" y="5817569"/>
            <a:ext cx="9926653" cy="502000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marL="229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72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75000" indent="-202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3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0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2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5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7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920" dirty="0"/>
              <a:t>Puis regarder les variables locales -&gt; magique !</a:t>
            </a:r>
          </a:p>
          <a:p>
            <a:endParaRPr lang="fr-FR" sz="1920" dirty="0"/>
          </a:p>
        </p:txBody>
      </p:sp>
    </p:spTree>
    <p:extLst>
      <p:ext uri="{BB962C8B-B14F-4D97-AF65-F5344CB8AC3E}">
        <p14:creationId xmlns:p14="http://schemas.microsoft.com/office/powerpoint/2010/main" val="1158366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sz="quarter" idx="13"/>
          </p:nvPr>
        </p:nvSpPr>
        <p:spPr>
          <a:xfrm>
            <a:off x="2672978" y="2287258"/>
            <a:ext cx="7006043" cy="4651522"/>
          </a:xfrm>
        </p:spPr>
        <p:txBody>
          <a:bodyPr>
            <a:noAutofit/>
          </a:bodyPr>
          <a:lstStyle/>
          <a:p>
            <a:r>
              <a:rPr lang="fr-FR" sz="1920" dirty="0"/>
              <a:t>Évaluer si un algorithme doit être porté en GPU et si l’on peut obtenir un gain de performance notable</a:t>
            </a:r>
          </a:p>
          <a:p>
            <a:r>
              <a:rPr lang="fr-FR" sz="1920" dirty="0"/>
              <a:t>Gérer les échanges mémoires entre CPU et GPU</a:t>
            </a:r>
          </a:p>
          <a:p>
            <a:r>
              <a:rPr lang="fr-FR" sz="1920" dirty="0"/>
              <a:t>Allouer le nombre de blocks nécessaire à la résolution de votre problème</a:t>
            </a:r>
          </a:p>
          <a:p>
            <a:r>
              <a:rPr lang="fr-FR" sz="1920" dirty="0"/>
              <a:t>Résoudre des problèmes 1D, 2D ou 3D en vous repérant correctement dans l’architecture logicielle et hardware</a:t>
            </a:r>
          </a:p>
          <a:p>
            <a:r>
              <a:rPr lang="fr-FR" sz="1920" dirty="0"/>
              <a:t>Optimiser un code CUDA en utilisant la mémoire partagée</a:t>
            </a:r>
          </a:p>
          <a:p>
            <a:pPr marL="0" indent="0">
              <a:buNone/>
            </a:pPr>
            <a:endParaRPr lang="fr-FR" sz="1920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 Résumé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sz="2880" dirty="0"/>
              <a:t>Vous savez maintenant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244263" y="6157913"/>
            <a:ext cx="947737" cy="365125"/>
          </a:xfrm>
        </p:spPr>
        <p:txBody>
          <a:bodyPr/>
          <a:lstStyle/>
          <a:p>
            <a:fld id="{D57F1E4F-1CFF-5643-939E-217C01CDF565}" type="slidenum">
              <a:rPr lang="fr-FR" sz="1920"/>
              <a:pPr/>
              <a:t>44</a:t>
            </a:fld>
            <a:endParaRPr lang="fr-FR" sz="1920"/>
          </a:p>
        </p:txBody>
      </p:sp>
    </p:spTree>
    <p:extLst>
      <p:ext uri="{BB962C8B-B14F-4D97-AF65-F5344CB8AC3E}">
        <p14:creationId xmlns:p14="http://schemas.microsoft.com/office/powerpoint/2010/main" val="1248372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algn="r" rtl="0"/>
            <a:r>
              <a:rPr lang="fr-FR" sz="3780" dirty="0">
                <a:solidFill>
                  <a:schemeClr val="bg1"/>
                </a:solidFill>
              </a:rPr>
              <a:t>Vectorisation automatique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47EB41-ABBF-10F6-84F0-2D10E9291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4325" y="2212639"/>
            <a:ext cx="4672012" cy="2187575"/>
          </a:xfrm>
        </p:spPr>
        <p:txBody>
          <a:bodyPr/>
          <a:lstStyle/>
          <a:p>
            <a:r>
              <a:rPr lang="fr-FR" sz="4000" dirty="0"/>
              <a:t>Et ensuite ?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11176000" y="5956300"/>
            <a:ext cx="1016000" cy="365125"/>
          </a:xfr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45</a:t>
            </a:fld>
            <a:endParaRPr lang="fr-FR" noProof="0"/>
          </a:p>
        </p:txBody>
      </p:sp>
      <p:sp>
        <p:nvSpPr>
          <p:cNvPr id="6" name="ZoneTexte 5"/>
          <p:cNvSpPr txBox="1"/>
          <p:nvPr/>
        </p:nvSpPr>
        <p:spPr>
          <a:xfrm>
            <a:off x="1006550" y="706297"/>
            <a:ext cx="45092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800" b="1" spc="6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05</a:t>
            </a:r>
            <a:endParaRPr lang="fr-FR" sz="13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8942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sz="quarter" idx="13"/>
          </p:nvPr>
        </p:nvSpPr>
        <p:spPr>
          <a:xfrm>
            <a:off x="2208213" y="2664180"/>
            <a:ext cx="10520362" cy="4651522"/>
          </a:xfrm>
        </p:spPr>
        <p:txBody>
          <a:bodyPr>
            <a:normAutofit/>
          </a:bodyPr>
          <a:lstStyle/>
          <a:p>
            <a:r>
              <a:rPr lang="fr-FR" sz="1920" dirty="0"/>
              <a:t>On s’oriente vers de plateforme avec des processeurs hétérogènes</a:t>
            </a:r>
          </a:p>
          <a:p>
            <a:pPr lvl="1"/>
            <a:r>
              <a:rPr lang="fr-FR" sz="1920" dirty="0"/>
              <a:t>CPU</a:t>
            </a:r>
          </a:p>
          <a:p>
            <a:pPr lvl="1"/>
            <a:r>
              <a:rPr lang="fr-FR" sz="1920" dirty="0"/>
              <a:t>GPU</a:t>
            </a:r>
          </a:p>
          <a:p>
            <a:pPr lvl="1"/>
            <a:r>
              <a:rPr lang="fr-FR" sz="1920" dirty="0"/>
              <a:t>FPGA</a:t>
            </a:r>
          </a:p>
          <a:p>
            <a:pPr lvl="1"/>
            <a:r>
              <a:rPr lang="fr-FR" sz="1920" dirty="0"/>
              <a:t>…</a:t>
            </a:r>
          </a:p>
          <a:p>
            <a:r>
              <a:rPr lang="fr-FR" sz="1920" dirty="0"/>
              <a:t>Et vers du cloud computing, étant souvent également hétérogène.</a:t>
            </a:r>
          </a:p>
          <a:p>
            <a:r>
              <a:rPr lang="fr-FR" sz="1920" dirty="0"/>
              <a:t>https://herbsutter.com/welcome-to-the-jungle/</a:t>
            </a:r>
          </a:p>
          <a:p>
            <a:endParaRPr lang="fr-FR" sz="192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Herb</a:t>
            </a:r>
            <a:r>
              <a:rPr lang="fr-FR" dirty="0"/>
              <a:t> </a:t>
            </a:r>
            <a:r>
              <a:rPr lang="fr-FR" dirty="0" err="1"/>
              <a:t>sutter</a:t>
            </a:r>
            <a:r>
              <a:rPr lang="fr-FR" dirty="0"/>
              <a:t> : le retour 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E5B835-F07F-09E3-1A4C-A72C96DB94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10" name="Espace réservé du texte 8"/>
          <p:cNvSpPr txBox="1">
            <a:spLocks/>
          </p:cNvSpPr>
          <p:nvPr/>
        </p:nvSpPr>
        <p:spPr>
          <a:xfrm>
            <a:off x="1252161" y="1616456"/>
            <a:ext cx="8250716" cy="978313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marL="229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72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75000" indent="-202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3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0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2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5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7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80" dirty="0"/>
              <a:t>« The free lunch </a:t>
            </a:r>
            <a:r>
              <a:rPr lang="fr-FR" sz="2880" dirty="0" err="1"/>
              <a:t>is</a:t>
            </a:r>
            <a:r>
              <a:rPr lang="fr-FR" sz="2880" dirty="0"/>
              <a:t> over …</a:t>
            </a:r>
          </a:p>
        </p:txBody>
      </p:sp>
      <p:sp>
        <p:nvSpPr>
          <p:cNvPr id="11" name="Espace réservé du texte 8"/>
          <p:cNvSpPr txBox="1">
            <a:spLocks/>
          </p:cNvSpPr>
          <p:nvPr/>
        </p:nvSpPr>
        <p:spPr>
          <a:xfrm>
            <a:off x="5744520" y="5315349"/>
            <a:ext cx="4479223" cy="978313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marL="229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72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75000" indent="-202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3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0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2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5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7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80" dirty="0"/>
              <a:t>… </a:t>
            </a:r>
            <a:r>
              <a:rPr lang="fr-FR" sz="2880" dirty="0" err="1"/>
              <a:t>welcome</a:t>
            </a:r>
            <a:r>
              <a:rPr lang="fr-FR" sz="2880" dirty="0"/>
              <a:t> to the jungle ! »</a:t>
            </a:r>
          </a:p>
        </p:txBody>
      </p:sp>
    </p:spTree>
    <p:extLst>
      <p:ext uri="{BB962C8B-B14F-4D97-AF65-F5344CB8AC3E}">
        <p14:creationId xmlns:p14="http://schemas.microsoft.com/office/powerpoint/2010/main" val="720956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Les recherches sont très actives pour développer une bibliothèque qui fait tout </a:t>
            </a:r>
          </a:p>
          <a:p>
            <a:pPr marL="0" indent="0">
              <a:buNone/>
            </a:pPr>
            <a:r>
              <a:rPr lang="fr-FR" b="1" dirty="0"/>
              <a:t>Tous les acteurs tentent de s’imposer </a:t>
            </a:r>
          </a:p>
          <a:p>
            <a:r>
              <a:rPr lang="fr-FR" dirty="0"/>
              <a:t>AMD : </a:t>
            </a:r>
            <a:r>
              <a:rPr lang="fr-FR" dirty="0" err="1"/>
              <a:t>ROCm</a:t>
            </a:r>
            <a:r>
              <a:rPr lang="fr-FR" dirty="0"/>
              <a:t> (Radeon Open </a:t>
            </a:r>
            <a:r>
              <a:rPr lang="fr-FR" dirty="0" err="1"/>
              <a:t>Compute</a:t>
            </a:r>
            <a:r>
              <a:rPr lang="fr-FR" dirty="0"/>
              <a:t>)</a:t>
            </a:r>
          </a:p>
          <a:p>
            <a:r>
              <a:rPr lang="fr-FR" dirty="0"/>
              <a:t>Intel : </a:t>
            </a:r>
            <a:r>
              <a:rPr lang="fr-FR" dirty="0" err="1"/>
              <a:t>OneAPI</a:t>
            </a:r>
            <a:r>
              <a:rPr lang="fr-FR" dirty="0"/>
              <a:t> (CPU, GPU et FPGA)</a:t>
            </a:r>
          </a:p>
          <a:p>
            <a:r>
              <a:rPr lang="fr-FR" dirty="0" err="1"/>
              <a:t>Kokkos</a:t>
            </a:r>
            <a:r>
              <a:rPr lang="fr-FR" dirty="0"/>
              <a:t> (</a:t>
            </a:r>
            <a:r>
              <a:rPr lang="fr-FR" dirty="0" err="1"/>
              <a:t>OpenMP</a:t>
            </a:r>
            <a:r>
              <a:rPr lang="fr-FR" dirty="0"/>
              <a:t> + CUDA)</a:t>
            </a:r>
          </a:p>
          <a:p>
            <a:r>
              <a:rPr lang="fr-FR" dirty="0"/>
              <a:t>LLNL : Raja (OpenMP + CUDA)</a:t>
            </a:r>
          </a:p>
          <a:p>
            <a:r>
              <a:rPr lang="fr-FR" dirty="0"/>
              <a:t>AMD : HIP (HCC et NVCC), même API que CUDA, outils de portages fournis</a:t>
            </a:r>
          </a:p>
          <a:p>
            <a:r>
              <a:rPr lang="fr-FR" dirty="0"/>
              <a:t>Microsoft : C++ AMP </a:t>
            </a:r>
          </a:p>
          <a:p>
            <a:r>
              <a:rPr lang="fr-FR" dirty="0" err="1"/>
              <a:t>OpenACC</a:t>
            </a:r>
            <a:endParaRPr lang="fr-FR" dirty="0"/>
          </a:p>
          <a:p>
            <a:r>
              <a:rPr lang="fr-FR" dirty="0"/>
              <a:t>Scalian : </a:t>
            </a:r>
            <a:r>
              <a:rPr lang="fr-FR" dirty="0" err="1"/>
              <a:t>GPUBox</a:t>
            </a:r>
            <a:r>
              <a:rPr lang="fr-FR" dirty="0"/>
              <a:t> (CPU / CUDA / </a:t>
            </a:r>
            <a:r>
              <a:rPr lang="fr-FR" dirty="0" err="1"/>
              <a:t>OpenCL</a:t>
            </a:r>
            <a:r>
              <a:rPr lang="fr-FR" dirty="0"/>
              <a:t>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5949" y="520855"/>
            <a:ext cx="6640087" cy="326845"/>
          </a:xfrm>
        </p:spPr>
        <p:txBody>
          <a:bodyPr/>
          <a:lstStyle/>
          <a:p>
            <a:r>
              <a:rPr lang="fr-FR" dirty="0"/>
              <a:t>LA course aux bibliothèques hybrides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B200E665-9A22-F403-EA05-90FC81A27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47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506" y="2279102"/>
            <a:ext cx="1609128" cy="71516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823" y="3732626"/>
            <a:ext cx="1345810" cy="134581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036" y="4729505"/>
            <a:ext cx="1459705" cy="153953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994" y="3097156"/>
            <a:ext cx="2864875" cy="60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4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39212FD-15A2-FBEA-20E5-C98F7F3D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Enquête de satisfaction à chaud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6C76B7C-226B-6CC7-396A-E784BC04D9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10 minutes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5CB98E0-0B72-E223-9DF5-F2427F6261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1" name="Image 10" descr="Une image contenant capture d’écran, texte, motif, Graphique&#10;&#10;Description générée automatiquement">
            <a:extLst>
              <a:ext uri="{FF2B5EF4-FFF2-40B4-BE49-F238E27FC236}">
                <a16:creationId xmlns:a16="http://schemas.microsoft.com/office/drawing/2014/main" id="{805C9EB5-C72E-2A78-7D72-F7244689F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87" y="839065"/>
            <a:ext cx="5490754" cy="549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2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898014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53C3BB8-A106-9DC1-9A1E-D4BA5531A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Compilation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5AE1A5B-B009-F64D-8292-4BB9B7516D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D219604-3C6D-6747-44B1-6093AB8FC73E}"/>
              </a:ext>
            </a:extLst>
          </p:cNvPr>
          <p:cNvSpPr txBox="1"/>
          <p:nvPr/>
        </p:nvSpPr>
        <p:spPr>
          <a:xfrm flipH="1">
            <a:off x="1790543" y="2500604"/>
            <a:ext cx="151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Fichiers *.</a:t>
            </a:r>
            <a:r>
              <a:rPr lang="fr-FR" dirty="0" err="1"/>
              <a:t>cpp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784A399-CAD8-02B6-C58B-E79422779C88}"/>
              </a:ext>
            </a:extLst>
          </p:cNvPr>
          <p:cNvSpPr txBox="1"/>
          <p:nvPr/>
        </p:nvSpPr>
        <p:spPr>
          <a:xfrm flipH="1">
            <a:off x="4782606" y="2519265"/>
            <a:ext cx="141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Fichiers *.</a:t>
            </a:r>
            <a:r>
              <a:rPr lang="fr-FR" dirty="0" err="1"/>
              <a:t>cu</a:t>
            </a:r>
            <a:endParaRPr lang="fr-FR" dirty="0"/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D25EE3DD-0EFF-1149-DD6D-94131A480184}"/>
              </a:ext>
            </a:extLst>
          </p:cNvPr>
          <p:cNvSpPr/>
          <p:nvPr/>
        </p:nvSpPr>
        <p:spPr>
          <a:xfrm>
            <a:off x="2463282" y="3002718"/>
            <a:ext cx="261257" cy="6735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D36EEF9-20E8-4E27-649C-912BEC82E578}"/>
              </a:ext>
            </a:extLst>
          </p:cNvPr>
          <p:cNvSpPr txBox="1"/>
          <p:nvPr/>
        </p:nvSpPr>
        <p:spPr>
          <a:xfrm flipH="1">
            <a:off x="1176274" y="4039949"/>
            <a:ext cx="3752465" cy="36933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Fichiers objet *.o *.</a:t>
            </a:r>
            <a:r>
              <a:rPr lang="fr-FR" dirty="0" err="1"/>
              <a:t>obj</a:t>
            </a:r>
            <a:endParaRPr lang="fr-FR" dirty="0"/>
          </a:p>
        </p:txBody>
      </p:sp>
      <p:pic>
        <p:nvPicPr>
          <p:cNvPr id="11" name="Image 10" descr="Une image contenant Graphique, cercle, symbole, capture d’écran&#10;&#10;Description générée automatiquement">
            <a:extLst>
              <a:ext uri="{FF2B5EF4-FFF2-40B4-BE49-F238E27FC236}">
                <a16:creationId xmlns:a16="http://schemas.microsoft.com/office/drawing/2014/main" id="{D82B07B0-247A-6F24-3B33-728142C3F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70" y="1350403"/>
            <a:ext cx="1023538" cy="1150201"/>
          </a:xfrm>
          <a:prstGeom prst="rect">
            <a:avLst/>
          </a:prstGeom>
        </p:spPr>
      </p:pic>
      <p:pic>
        <p:nvPicPr>
          <p:cNvPr id="13" name="Image 12" descr="Une image contenant texte, logo, Police, Graphique&#10;&#10;Description générée automatiquement">
            <a:extLst>
              <a:ext uri="{FF2B5EF4-FFF2-40B4-BE49-F238E27FC236}">
                <a16:creationId xmlns:a16="http://schemas.microsoft.com/office/drawing/2014/main" id="{3960D53B-7422-CA30-B767-C05E06DA7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739" y="1489141"/>
            <a:ext cx="1123810" cy="1057143"/>
          </a:xfrm>
          <a:prstGeom prst="rect">
            <a:avLst/>
          </a:prstGeom>
        </p:spPr>
      </p:pic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5C8EB58F-3347-ECFF-1919-7F2D4FA6F8EC}"/>
              </a:ext>
            </a:extLst>
          </p:cNvPr>
          <p:cNvSpPr/>
          <p:nvPr/>
        </p:nvSpPr>
        <p:spPr>
          <a:xfrm>
            <a:off x="4289515" y="3002718"/>
            <a:ext cx="261257" cy="673544"/>
          </a:xfrm>
          <a:prstGeom prst="downArrow">
            <a:avLst/>
          </a:prstGeom>
          <a:solidFill>
            <a:srgbClr val="8EC6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2D2B9CEB-DD0D-D472-E8FD-D49AD80FBD1D}"/>
              </a:ext>
            </a:extLst>
          </p:cNvPr>
          <p:cNvSpPr/>
          <p:nvPr/>
        </p:nvSpPr>
        <p:spPr>
          <a:xfrm>
            <a:off x="6638263" y="2986422"/>
            <a:ext cx="261257" cy="673544"/>
          </a:xfrm>
          <a:prstGeom prst="downArrow">
            <a:avLst/>
          </a:prstGeom>
          <a:solidFill>
            <a:srgbClr val="8EC6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7600A99-3E1F-2FA4-F4CA-EC2BBB9B5FC5}"/>
              </a:ext>
            </a:extLst>
          </p:cNvPr>
          <p:cNvSpPr txBox="1"/>
          <p:nvPr/>
        </p:nvSpPr>
        <p:spPr>
          <a:xfrm flipH="1">
            <a:off x="5023287" y="4039949"/>
            <a:ext cx="2239976" cy="369332"/>
          </a:xfrm>
          <a:prstGeom prst="rect">
            <a:avLst/>
          </a:prstGeom>
          <a:ln w="28575">
            <a:solidFill>
              <a:srgbClr val="8EC63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Fichiers </a:t>
            </a:r>
            <a:r>
              <a:rPr lang="fr-FR" dirty="0" err="1"/>
              <a:t>fatbin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B6B21FA-8042-21E9-E8FD-3FBAD0D641C5}"/>
              </a:ext>
            </a:extLst>
          </p:cNvPr>
          <p:cNvSpPr txBox="1"/>
          <p:nvPr/>
        </p:nvSpPr>
        <p:spPr>
          <a:xfrm>
            <a:off x="5224286" y="3046027"/>
            <a:ext cx="891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NVCC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775B327-9001-6118-3C6E-3C75303E1734}"/>
              </a:ext>
            </a:extLst>
          </p:cNvPr>
          <p:cNvSpPr txBox="1"/>
          <p:nvPr/>
        </p:nvSpPr>
        <p:spPr>
          <a:xfrm>
            <a:off x="540448" y="3059605"/>
            <a:ext cx="19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GCC, MSVC …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5EDD7D9-6A67-8F38-D003-8AA689D2A972}"/>
              </a:ext>
            </a:extLst>
          </p:cNvPr>
          <p:cNvSpPr txBox="1"/>
          <p:nvPr/>
        </p:nvSpPr>
        <p:spPr>
          <a:xfrm>
            <a:off x="540448" y="4951670"/>
            <a:ext cx="19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GCC, MSVC …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784E985-903C-AC5B-81C1-2EDF3A5E4831}"/>
              </a:ext>
            </a:extLst>
          </p:cNvPr>
          <p:cNvSpPr txBox="1"/>
          <p:nvPr/>
        </p:nvSpPr>
        <p:spPr>
          <a:xfrm flipH="1">
            <a:off x="1176273" y="5655015"/>
            <a:ext cx="3752465" cy="64633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Fichiers exécutables ou bibliothèque</a:t>
            </a:r>
            <a:br>
              <a:rPr lang="fr-FR" dirty="0"/>
            </a:br>
            <a:r>
              <a:rPr lang="fr-FR" dirty="0"/>
              <a:t>*.exe *.</a:t>
            </a:r>
            <a:r>
              <a:rPr lang="fr-FR" dirty="0" err="1"/>
              <a:t>so</a:t>
            </a:r>
            <a:r>
              <a:rPr lang="fr-FR" dirty="0"/>
              <a:t> *.dll</a:t>
            </a:r>
          </a:p>
        </p:txBody>
      </p: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3930D3A7-B3C7-742C-9CA8-A0F83BCE5209}"/>
              </a:ext>
            </a:extLst>
          </p:cNvPr>
          <p:cNvSpPr/>
          <p:nvPr/>
        </p:nvSpPr>
        <p:spPr>
          <a:xfrm>
            <a:off x="3336131" y="4695376"/>
            <a:ext cx="261257" cy="673544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AAEF657-DAE8-9112-74FA-1C805F1471A4}"/>
              </a:ext>
            </a:extLst>
          </p:cNvPr>
          <p:cNvSpPr txBox="1"/>
          <p:nvPr/>
        </p:nvSpPr>
        <p:spPr>
          <a:xfrm>
            <a:off x="5599388" y="5793514"/>
            <a:ext cx="2600264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Exécution du programme</a:t>
            </a:r>
          </a:p>
        </p:txBody>
      </p: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C01C8846-8EEF-9AEE-876E-0D769CB7E64B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5451159" y="5101396"/>
            <a:ext cx="1384233" cy="1"/>
          </a:xfrm>
          <a:prstGeom prst="bentConnector3">
            <a:avLst>
              <a:gd name="adj1" fmla="val 50000"/>
            </a:avLst>
          </a:prstGeom>
          <a:ln w="28575">
            <a:solidFill>
              <a:srgbClr val="8EC6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AFD610DF-58ED-1CC9-BF66-95B48A0980F0}"/>
              </a:ext>
            </a:extLst>
          </p:cNvPr>
          <p:cNvCxnSpPr>
            <a:cxnSpLocks/>
            <a:stCxn id="21" idx="1"/>
            <a:endCxn id="23" idx="1"/>
          </p:cNvCxnSpPr>
          <p:nvPr/>
        </p:nvCxnSpPr>
        <p:spPr>
          <a:xfrm flipV="1">
            <a:off x="4928738" y="5978180"/>
            <a:ext cx="670650" cy="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4142624C-F065-48AF-2BD5-7811E6BACE83}"/>
              </a:ext>
            </a:extLst>
          </p:cNvPr>
          <p:cNvCxnSpPr/>
          <p:nvPr/>
        </p:nvCxnSpPr>
        <p:spPr>
          <a:xfrm>
            <a:off x="8537511" y="1111022"/>
            <a:ext cx="0" cy="513048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EC3E9A2B-8721-D24C-804F-220765156037}"/>
              </a:ext>
            </a:extLst>
          </p:cNvPr>
          <p:cNvSpPr txBox="1"/>
          <p:nvPr/>
        </p:nvSpPr>
        <p:spPr>
          <a:xfrm>
            <a:off x="8912367" y="1829602"/>
            <a:ext cx="282405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Les fichiers </a:t>
            </a:r>
            <a:r>
              <a:rPr lang="fr-FR" dirty="0" err="1"/>
              <a:t>fatbin</a:t>
            </a:r>
            <a:r>
              <a:rPr lang="fr-FR" dirty="0"/>
              <a:t> stockent des binaires précompilés pour plusieurs architectures cible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sm_30</a:t>
            </a:r>
          </a:p>
          <a:p>
            <a:pPr marL="285750" indent="-285750">
              <a:buFontTx/>
              <a:buChar char="-"/>
            </a:pPr>
            <a:r>
              <a:rPr lang="fr-FR" dirty="0"/>
              <a:t>sm_75</a:t>
            </a:r>
          </a:p>
          <a:p>
            <a:pPr marL="285750" indent="-285750">
              <a:buFontTx/>
              <a:buChar char="-"/>
            </a:pPr>
            <a:r>
              <a:rPr lang="fr-FR" dirty="0"/>
              <a:t>sm_85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Afin d’adresser différentes plateformes sans avoir besoin de recompiler.</a:t>
            </a:r>
          </a:p>
        </p:txBody>
      </p:sp>
    </p:spTree>
    <p:extLst>
      <p:ext uri="{BB962C8B-B14F-4D97-AF65-F5344CB8AC3E}">
        <p14:creationId xmlns:p14="http://schemas.microsoft.com/office/powerpoint/2010/main" val="154863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Hello world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219B57-38D7-54C1-B61E-E893F14240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11139488" y="6269038"/>
            <a:ext cx="1052512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6" name="CustomShape 1"/>
          <p:cNvSpPr/>
          <p:nvPr/>
        </p:nvSpPr>
        <p:spPr>
          <a:xfrm>
            <a:off x="1181607" y="5009957"/>
            <a:ext cx="4954826" cy="90969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360">
            <a:solidFill>
              <a:srgbClr val="000000"/>
            </a:solidFill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r>
              <a:rPr lang="fr-FR" sz="2880" spc="-1" dirty="0">
                <a:solidFill>
                  <a:srgbClr val="000000"/>
                </a:solidFill>
                <a:latin typeface="Arial"/>
              </a:rPr>
              <a:t>Compilation</a:t>
            </a:r>
          </a:p>
          <a:p>
            <a:pPr>
              <a:lnSpc>
                <a:spcPct val="100000"/>
              </a:lnSpc>
            </a:pPr>
            <a:r>
              <a:rPr lang="fr-FR" sz="1920" spc="-1" dirty="0">
                <a:solidFill>
                  <a:srgbClr val="000000"/>
                </a:solidFill>
                <a:latin typeface="Courier New"/>
              </a:rPr>
              <a:t># </a:t>
            </a:r>
            <a:r>
              <a:rPr lang="fr-FR" sz="1920" b="1" spc="-1" dirty="0" err="1">
                <a:solidFill>
                  <a:srgbClr val="000000"/>
                </a:solidFill>
                <a:latin typeface="Courier New"/>
              </a:rPr>
              <a:t>nvcc</a:t>
            </a:r>
            <a:r>
              <a:rPr lang="fr-FR" sz="1920" spc="-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fr-FR" sz="1920" i="1" spc="-1" dirty="0">
                <a:solidFill>
                  <a:srgbClr val="000000"/>
                </a:solidFill>
                <a:latin typeface="Courier New"/>
              </a:rPr>
              <a:t>-</a:t>
            </a:r>
            <a:r>
              <a:rPr lang="fr-FR" sz="1920" i="1" spc="-1" dirty="0" err="1">
                <a:solidFill>
                  <a:srgbClr val="000000"/>
                </a:solidFill>
                <a:latin typeface="Courier New"/>
              </a:rPr>
              <a:t>arch</a:t>
            </a:r>
            <a:r>
              <a:rPr lang="fr-FR" sz="1920" i="1" spc="-1" dirty="0">
                <a:solidFill>
                  <a:srgbClr val="000000"/>
                </a:solidFill>
                <a:latin typeface="Courier New"/>
              </a:rPr>
              <a:t>=sm_20</a:t>
            </a:r>
            <a:r>
              <a:rPr lang="fr-FR" sz="1920" spc="-1" dirty="0">
                <a:solidFill>
                  <a:srgbClr val="000000"/>
                </a:solidFill>
                <a:latin typeface="Courier New"/>
              </a:rPr>
              <a:t> HelloWorld.cu</a:t>
            </a:r>
            <a:endParaRPr lang="fr-FR" sz="192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6321113" y="1542776"/>
            <a:ext cx="4491936" cy="42327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pPr algn="ctr"/>
            <a:r>
              <a:rPr lang="fr-FR" sz="2880" spc="-1" dirty="0">
                <a:solidFill>
                  <a:schemeClr val="bg1"/>
                </a:solidFill>
                <a:latin typeface="Arial"/>
              </a:rPr>
              <a:t>HelloWorld.cu</a:t>
            </a:r>
          </a:p>
          <a:p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__global__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world !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hello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&lt;&lt;&lt;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cudaDeviceSynchronize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8" name="Group 4"/>
          <p:cNvGrpSpPr/>
          <p:nvPr/>
        </p:nvGrpSpPr>
        <p:grpSpPr>
          <a:xfrm>
            <a:off x="1744324" y="2097594"/>
            <a:ext cx="4833829" cy="362016"/>
            <a:chOff x="541649" y="2010708"/>
            <a:chExt cx="4028191" cy="301680"/>
          </a:xfrm>
        </p:grpSpPr>
        <p:sp>
          <p:nvSpPr>
            <p:cNvPr id="9" name="CustomShape 5"/>
            <p:cNvSpPr/>
            <p:nvPr/>
          </p:nvSpPr>
          <p:spPr>
            <a:xfrm>
              <a:off x="541649" y="2010708"/>
              <a:ext cx="3062160" cy="301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>
              <a:noAutofit/>
            </a:bodyPr>
            <a:lstStyle/>
            <a:p>
              <a:r>
                <a:rPr lang="fr-FR" sz="1680" spc="-1" dirty="0">
                  <a:solidFill>
                    <a:srgbClr val="000000"/>
                  </a:solidFill>
                  <a:latin typeface="Arial"/>
                </a:rPr>
                <a:t>Indique qu'il s'agit d'un noyau CUDA</a:t>
              </a:r>
            </a:p>
          </p:txBody>
        </p:sp>
        <p:sp>
          <p:nvSpPr>
            <p:cNvPr id="10" name="Line 6"/>
            <p:cNvSpPr/>
            <p:nvPr/>
          </p:nvSpPr>
          <p:spPr>
            <a:xfrm>
              <a:off x="3612600" y="2124360"/>
              <a:ext cx="957240" cy="142920"/>
            </a:xfrm>
            <a:prstGeom prst="line">
              <a:avLst/>
            </a:prstGeom>
            <a:ln w="936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1" name="Group 7"/>
          <p:cNvGrpSpPr/>
          <p:nvPr/>
        </p:nvGrpSpPr>
        <p:grpSpPr>
          <a:xfrm>
            <a:off x="785813" y="3329743"/>
            <a:ext cx="5873040" cy="774576"/>
            <a:chOff x="612360" y="3059640"/>
            <a:chExt cx="4894200" cy="645480"/>
          </a:xfrm>
        </p:grpSpPr>
        <p:sp>
          <p:nvSpPr>
            <p:cNvPr id="12" name="CustomShape 8"/>
            <p:cNvSpPr/>
            <p:nvPr/>
          </p:nvSpPr>
          <p:spPr>
            <a:xfrm>
              <a:off x="612360" y="3059640"/>
              <a:ext cx="3422520" cy="300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>
              <a:noAutofit/>
            </a:bodyPr>
            <a:lstStyle/>
            <a:p>
              <a:r>
                <a:rPr lang="fr-FR" sz="1680" spc="-1" dirty="0">
                  <a:solidFill>
                    <a:srgbClr val="000000"/>
                  </a:solidFill>
                  <a:latin typeface="Arial"/>
                </a:rPr>
                <a:t>Syntaxe de lancement d'un noyau CUDA</a:t>
              </a:r>
            </a:p>
          </p:txBody>
        </p:sp>
        <p:sp>
          <p:nvSpPr>
            <p:cNvPr id="13" name="Line 9"/>
            <p:cNvSpPr/>
            <p:nvPr/>
          </p:nvSpPr>
          <p:spPr>
            <a:xfrm>
              <a:off x="4036680" y="3211200"/>
              <a:ext cx="1469880" cy="493920"/>
            </a:xfrm>
            <a:prstGeom prst="line">
              <a:avLst/>
            </a:prstGeom>
            <a:ln w="936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4" name="Group 10"/>
          <p:cNvGrpSpPr/>
          <p:nvPr/>
        </p:nvGrpSpPr>
        <p:grpSpPr>
          <a:xfrm>
            <a:off x="2340149" y="4138015"/>
            <a:ext cx="4318704" cy="472608"/>
            <a:chOff x="1080720" y="3816720"/>
            <a:chExt cx="3598920" cy="393840"/>
          </a:xfrm>
        </p:grpSpPr>
        <p:sp>
          <p:nvSpPr>
            <p:cNvPr id="15" name="CustomShape 11"/>
            <p:cNvSpPr/>
            <p:nvPr/>
          </p:nvSpPr>
          <p:spPr>
            <a:xfrm>
              <a:off x="1080720" y="3816720"/>
              <a:ext cx="2641680" cy="301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 w="9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08000" tIns="54000" rIns="108000" bIns="54000">
              <a:noAutofit/>
            </a:bodyPr>
            <a:lstStyle/>
            <a:p>
              <a:r>
                <a:rPr lang="fr-FR" sz="1680" spc="-1">
                  <a:solidFill>
                    <a:srgbClr val="000000"/>
                  </a:solidFill>
                  <a:latin typeface="Arial"/>
                </a:rPr>
                <a:t>Attend la terminaison du noyau</a:t>
              </a:r>
            </a:p>
          </p:txBody>
        </p:sp>
        <p:sp>
          <p:nvSpPr>
            <p:cNvPr id="16" name="Line 12"/>
            <p:cNvSpPr/>
            <p:nvPr/>
          </p:nvSpPr>
          <p:spPr>
            <a:xfrm>
              <a:off x="3723840" y="3959640"/>
              <a:ext cx="955800" cy="250920"/>
            </a:xfrm>
            <a:prstGeom prst="line">
              <a:avLst/>
            </a:prstGeom>
            <a:ln w="9360">
              <a:solidFill>
                <a:srgbClr val="00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140761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dur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dur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dur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dur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Hello world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17A2E7-DADB-1DCC-D4FF-3B9B2FD7D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244263" y="5584825"/>
            <a:ext cx="947737" cy="365125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29" name="CustomShape 3"/>
          <p:cNvSpPr/>
          <p:nvPr/>
        </p:nvSpPr>
        <p:spPr>
          <a:xfrm>
            <a:off x="6096000" y="1599632"/>
            <a:ext cx="2332800" cy="4665600"/>
          </a:xfrm>
          <a:prstGeom prst="rect">
            <a:avLst/>
          </a:prstGeom>
          <a:solidFill>
            <a:srgbClr val="0084D1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Ctr="1">
            <a:noAutofit/>
          </a:bodyPr>
          <a:lstStyle/>
          <a:p>
            <a:pPr algn="ctr"/>
            <a:r>
              <a:rPr lang="fr-FR" sz="2880" spc="-1">
                <a:solidFill>
                  <a:srgbClr val="FFFFFF"/>
                </a:solidFill>
                <a:latin typeface="Arial"/>
              </a:rPr>
              <a:t>Hôte</a:t>
            </a:r>
            <a:endParaRPr lang="fr-FR" sz="288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CustomShape 4"/>
          <p:cNvSpPr/>
          <p:nvPr/>
        </p:nvSpPr>
        <p:spPr>
          <a:xfrm>
            <a:off x="8719104" y="1599632"/>
            <a:ext cx="2160000" cy="4671216"/>
          </a:xfrm>
          <a:prstGeom prst="rect">
            <a:avLst/>
          </a:prstGeom>
          <a:solidFill>
            <a:srgbClr val="004586"/>
          </a:solidFill>
          <a:ln w="936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000" tIns="54000" rIns="108000" bIns="54000" anchorCtr="1">
            <a:noAutofit/>
          </a:bodyPr>
          <a:lstStyle/>
          <a:p>
            <a:pPr algn="ctr"/>
            <a:r>
              <a:rPr lang="fr-FR" sz="2880" spc="-1">
                <a:solidFill>
                  <a:srgbClr val="FFFFFF"/>
                </a:solidFill>
                <a:latin typeface="Arial"/>
              </a:rPr>
              <a:t>Device</a:t>
            </a:r>
            <a:endParaRPr lang="fr-FR" sz="288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CustomShape 5"/>
          <p:cNvSpPr/>
          <p:nvPr/>
        </p:nvSpPr>
        <p:spPr>
          <a:xfrm>
            <a:off x="6329888" y="2598878"/>
            <a:ext cx="1814400" cy="3447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440" spc="-1" dirty="0">
                <a:solidFill>
                  <a:srgbClr val="000000"/>
                </a:solidFill>
                <a:latin typeface="Courier New"/>
              </a:rPr>
              <a:t>main()</a:t>
            </a:r>
            <a:endParaRPr lang="fr-FR" sz="144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CustomShape 7"/>
          <p:cNvSpPr/>
          <p:nvPr/>
        </p:nvSpPr>
        <p:spPr>
          <a:xfrm>
            <a:off x="6243488" y="3290078"/>
            <a:ext cx="1987200" cy="3447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440" spc="-1" dirty="0">
                <a:solidFill>
                  <a:srgbClr val="000000"/>
                </a:solidFill>
                <a:latin typeface="Courier New"/>
              </a:rPr>
              <a:t>hello&lt;&lt;&lt;1,1&gt;&gt;&gt;()</a:t>
            </a:r>
            <a:endParaRPr lang="fr-FR" sz="1440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4" name="Line 8"/>
          <p:cNvCxnSpPr>
            <a:stCxn id="31" idx="2"/>
            <a:endCxn id="33" idx="0"/>
          </p:cNvCxnSpPr>
          <p:nvPr/>
        </p:nvCxnSpPr>
        <p:spPr>
          <a:xfrm>
            <a:off x="7237088" y="2943614"/>
            <a:ext cx="432" cy="346896"/>
          </a:xfrm>
          <a:prstGeom prst="straightConnector1">
            <a:avLst/>
          </a:prstGeom>
          <a:ln w="36000">
            <a:solidFill>
              <a:srgbClr val="000000"/>
            </a:solidFill>
            <a:round/>
          </a:ln>
        </p:spPr>
      </p:cxnSp>
      <p:sp>
        <p:nvSpPr>
          <p:cNvPr id="36" name="CustomShape 10"/>
          <p:cNvSpPr/>
          <p:nvPr/>
        </p:nvSpPr>
        <p:spPr>
          <a:xfrm>
            <a:off x="6243488" y="3980414"/>
            <a:ext cx="1987200" cy="3447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440" spc="-1">
                <a:solidFill>
                  <a:srgbClr val="000000"/>
                </a:solidFill>
                <a:latin typeface="Courier New"/>
              </a:rPr>
              <a:t>cudaThreadSynch</a:t>
            </a:r>
            <a:endParaRPr lang="fr-FR" sz="1440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7" name="Line 11"/>
          <p:cNvCxnSpPr>
            <a:stCxn id="33" idx="2"/>
            <a:endCxn id="36" idx="0"/>
          </p:cNvCxnSpPr>
          <p:nvPr/>
        </p:nvCxnSpPr>
        <p:spPr>
          <a:xfrm>
            <a:off x="7237088" y="3634814"/>
            <a:ext cx="432" cy="346032"/>
          </a:xfrm>
          <a:prstGeom prst="straightConnector1">
            <a:avLst/>
          </a:prstGeom>
          <a:ln w="36000">
            <a:solidFill>
              <a:srgbClr val="000000"/>
            </a:solidFill>
            <a:round/>
          </a:ln>
        </p:spPr>
      </p:cxnSp>
      <p:sp>
        <p:nvSpPr>
          <p:cNvPr id="39" name="CustomShape 13"/>
          <p:cNvSpPr/>
          <p:nvPr/>
        </p:nvSpPr>
        <p:spPr>
          <a:xfrm>
            <a:off x="8835488" y="3981278"/>
            <a:ext cx="1814400" cy="3447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440" spc="-1">
                <a:solidFill>
                  <a:srgbClr val="000000"/>
                </a:solidFill>
                <a:latin typeface="Courier New"/>
              </a:rPr>
              <a:t>hello()</a:t>
            </a:r>
            <a:endParaRPr lang="fr-FR" sz="1440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0" name="Line 14"/>
          <p:cNvCxnSpPr>
            <a:endCxn id="39" idx="0"/>
          </p:cNvCxnSpPr>
          <p:nvPr/>
        </p:nvCxnSpPr>
        <p:spPr>
          <a:xfrm>
            <a:off x="7246592" y="3646046"/>
            <a:ext cx="2496528" cy="335664"/>
          </a:xfrm>
          <a:prstGeom prst="bentConnector3">
            <a:avLst/>
          </a:prstGeom>
          <a:ln w="36000">
            <a:solidFill>
              <a:srgbClr val="000000"/>
            </a:solidFill>
            <a:round/>
          </a:ln>
        </p:spPr>
      </p:cxnSp>
      <p:sp>
        <p:nvSpPr>
          <p:cNvPr id="42" name="CustomShape 16"/>
          <p:cNvSpPr/>
          <p:nvPr/>
        </p:nvSpPr>
        <p:spPr>
          <a:xfrm>
            <a:off x="6243488" y="5579678"/>
            <a:ext cx="1987200" cy="3447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440" spc="-1">
                <a:solidFill>
                  <a:srgbClr val="000000"/>
                </a:solidFill>
                <a:latin typeface="Courier New"/>
              </a:rPr>
              <a:t>return 0</a:t>
            </a:r>
            <a:endParaRPr lang="fr-FR" sz="1440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3" name="Line 17"/>
          <p:cNvCxnSpPr>
            <a:stCxn id="42" idx="0"/>
          </p:cNvCxnSpPr>
          <p:nvPr/>
        </p:nvCxnSpPr>
        <p:spPr>
          <a:xfrm flipV="1">
            <a:off x="7237088" y="5101886"/>
            <a:ext cx="2506032" cy="478224"/>
          </a:xfrm>
          <a:prstGeom prst="bentConnector3">
            <a:avLst/>
          </a:prstGeom>
          <a:ln w="36000">
            <a:solidFill>
              <a:srgbClr val="000000"/>
            </a:solidFill>
            <a:round/>
          </a:ln>
        </p:spPr>
      </p:cxnSp>
      <p:sp>
        <p:nvSpPr>
          <p:cNvPr id="45" name="CustomShape 19"/>
          <p:cNvSpPr/>
          <p:nvPr/>
        </p:nvSpPr>
        <p:spPr>
          <a:xfrm>
            <a:off x="8835488" y="4757150"/>
            <a:ext cx="1814400" cy="3447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440" spc="-1">
                <a:solidFill>
                  <a:srgbClr val="000000"/>
                </a:solidFill>
                <a:latin typeface="Courier New"/>
              </a:rPr>
              <a:t>printf(...)</a:t>
            </a:r>
            <a:endParaRPr lang="fr-FR" sz="1440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6" name="Line 20"/>
          <p:cNvCxnSpPr>
            <a:stCxn id="39" idx="2"/>
            <a:endCxn id="45" idx="0"/>
          </p:cNvCxnSpPr>
          <p:nvPr/>
        </p:nvCxnSpPr>
        <p:spPr>
          <a:xfrm>
            <a:off x="9742688" y="4326014"/>
            <a:ext cx="432" cy="431568"/>
          </a:xfrm>
          <a:prstGeom prst="straightConnector1">
            <a:avLst/>
          </a:prstGeom>
          <a:ln w="36000">
            <a:solidFill>
              <a:srgbClr val="000000"/>
            </a:solidFill>
            <a:round/>
          </a:ln>
        </p:spPr>
      </p:cxnSp>
      <p:cxnSp>
        <p:nvCxnSpPr>
          <p:cNvPr id="47" name="Line 21"/>
          <p:cNvCxnSpPr>
            <a:stCxn id="36" idx="2"/>
            <a:endCxn id="42" idx="0"/>
          </p:cNvCxnSpPr>
          <p:nvPr/>
        </p:nvCxnSpPr>
        <p:spPr>
          <a:xfrm>
            <a:off x="7237088" y="4325150"/>
            <a:ext cx="432" cy="1254960"/>
          </a:xfrm>
          <a:prstGeom prst="straightConnector1">
            <a:avLst/>
          </a:prstGeom>
          <a:ln w="36000">
            <a:solidFill>
              <a:srgbClr val="000000"/>
            </a:solidFill>
            <a:custDash>
              <a:ds d="100000" sp="457000"/>
            </a:custDash>
            <a:round/>
          </a:ln>
        </p:spPr>
      </p:cxnSp>
      <p:sp>
        <p:nvSpPr>
          <p:cNvPr id="6" name="CustomShape 3">
            <a:extLst>
              <a:ext uri="{FF2B5EF4-FFF2-40B4-BE49-F238E27FC236}">
                <a16:creationId xmlns:a16="http://schemas.microsoft.com/office/drawing/2014/main" id="{F2B03953-398E-8DA9-E18D-A5E45A0E4B09}"/>
              </a:ext>
            </a:extLst>
          </p:cNvPr>
          <p:cNvSpPr/>
          <p:nvPr/>
        </p:nvSpPr>
        <p:spPr>
          <a:xfrm>
            <a:off x="1067608" y="1864046"/>
            <a:ext cx="4491936" cy="42327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>
            <a:noAutofit/>
          </a:bodyPr>
          <a:lstStyle/>
          <a:p>
            <a:pPr algn="ctr"/>
            <a:r>
              <a:rPr lang="fr-FR" sz="2880" spc="-1" dirty="0">
                <a:solidFill>
                  <a:schemeClr val="bg1"/>
                </a:solidFill>
                <a:latin typeface="Arial"/>
              </a:rPr>
              <a:t>HelloWorld.cu</a:t>
            </a:r>
          </a:p>
          <a:p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__global__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world !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hello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&lt;&lt;&lt;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cudaDeviceSynchronize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6486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Hello </a:t>
            </a:r>
            <a:r>
              <a:rPr lang="fr-FR" dirty="0" err="1"/>
              <a:t>word</a:t>
            </a:r>
            <a:r>
              <a:rPr lang="fr-FR" dirty="0"/>
              <a:t> CUDA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3"/>
          </p:nvPr>
        </p:nvSpPr>
        <p:spPr>
          <a:xfrm>
            <a:off x="6534150" y="1248039"/>
            <a:ext cx="5162550" cy="2003162"/>
          </a:xfrm>
        </p:spPr>
        <p:txBody>
          <a:bodyPr>
            <a:normAutofit/>
          </a:bodyPr>
          <a:lstStyle/>
          <a:p>
            <a:r>
              <a:rPr lang="fr-FR" dirty="0"/>
              <a:t>Créer une nouvelle solution Visual pour CUDA et remplacer le code de base par le </a:t>
            </a:r>
            <a:r>
              <a:rPr lang="fr-FR" dirty="0" err="1"/>
              <a:t>helloworld</a:t>
            </a:r>
            <a:endParaRPr lang="fr-FR" dirty="0"/>
          </a:p>
          <a:p>
            <a:endParaRPr lang="fr-FR" dirty="0"/>
          </a:p>
          <a:p>
            <a:r>
              <a:rPr lang="fr-FR" dirty="0"/>
              <a:t>Créer le projet en dehors du repo git pour ne pas tout mélanger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4294967295"/>
          </p:nvPr>
        </p:nvSpPr>
        <p:spPr>
          <a:xfrm>
            <a:off x="6534799" y="4252623"/>
            <a:ext cx="5392737" cy="1604818"/>
          </a:xfrm>
        </p:spPr>
        <p:txBody>
          <a:bodyPr>
            <a:normAutofit/>
          </a:bodyPr>
          <a:lstStyle/>
          <a:p>
            <a:r>
              <a:rPr lang="fr-FR" sz="1600" dirty="0"/>
              <a:t>La marche à suivre pour créer un projet CUDA</a:t>
            </a:r>
          </a:p>
          <a:p>
            <a:endParaRPr lang="fr-FR" sz="3600" dirty="0"/>
          </a:p>
          <a:p>
            <a:endParaRPr lang="fr-FR" sz="3600" dirty="0"/>
          </a:p>
          <a:p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244263" y="6157913"/>
            <a:ext cx="947737" cy="365125"/>
          </a:xfrm>
        </p:spPr>
        <p:txBody>
          <a:bodyPr/>
          <a:lstStyle/>
          <a:p>
            <a:fld id="{D57F1E4F-1CFF-5643-939E-217C01CDF565}" type="slidenum">
              <a:rPr lang="fr-FR" sz="1920"/>
              <a:pPr/>
              <a:t>8</a:t>
            </a:fld>
            <a:endParaRPr lang="fr-FR" sz="1920"/>
          </a:p>
        </p:txBody>
      </p:sp>
      <p:sp>
        <p:nvSpPr>
          <p:cNvPr id="3" name="Espace réservé du texte 8">
            <a:extLst>
              <a:ext uri="{FF2B5EF4-FFF2-40B4-BE49-F238E27FC236}">
                <a16:creationId xmlns:a16="http://schemas.microsoft.com/office/drawing/2014/main" id="{08C1FBF8-5061-0D95-5880-5D50565386BF}"/>
              </a:ext>
            </a:extLst>
          </p:cNvPr>
          <p:cNvSpPr txBox="1">
            <a:spLocks/>
          </p:cNvSpPr>
          <p:nvPr/>
        </p:nvSpPr>
        <p:spPr>
          <a:xfrm>
            <a:off x="6096000" y="697177"/>
            <a:ext cx="6096000" cy="446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Objectif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D10E7A0E-20FA-AA3C-ACD2-DAD0C4678880}"/>
              </a:ext>
            </a:extLst>
          </p:cNvPr>
          <p:cNvSpPr txBox="1">
            <a:spLocks/>
          </p:cNvSpPr>
          <p:nvPr/>
        </p:nvSpPr>
        <p:spPr>
          <a:xfrm>
            <a:off x="6182518" y="3505480"/>
            <a:ext cx="6096000" cy="446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Outils</a:t>
            </a:r>
          </a:p>
        </p:txBody>
      </p:sp>
    </p:spTree>
    <p:extLst>
      <p:ext uri="{BB962C8B-B14F-4D97-AF65-F5344CB8AC3E}">
        <p14:creationId xmlns:p14="http://schemas.microsoft.com/office/powerpoint/2010/main" val="3579506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algn="r" rtl="0"/>
            <a:r>
              <a:rPr lang="fr-FR" sz="3780" dirty="0">
                <a:solidFill>
                  <a:schemeClr val="bg1"/>
                </a:solidFill>
              </a:rPr>
              <a:t>Vectorisation automatique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47EB41-ABBF-10F6-84F0-2D10E9291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4325" y="2212639"/>
            <a:ext cx="4672012" cy="2187575"/>
          </a:xfrm>
        </p:spPr>
        <p:txBody>
          <a:bodyPr/>
          <a:lstStyle/>
          <a:p>
            <a:r>
              <a:rPr lang="fr-FR" sz="4000" dirty="0"/>
              <a:t>Vers un vrai calcul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11176000" y="5956300"/>
            <a:ext cx="1016000" cy="365125"/>
          </a:xfr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9</a:t>
            </a:fld>
            <a:endParaRPr lang="fr-FR" noProof="0"/>
          </a:p>
        </p:txBody>
      </p:sp>
      <p:sp>
        <p:nvSpPr>
          <p:cNvPr id="6" name="ZoneTexte 5"/>
          <p:cNvSpPr txBox="1"/>
          <p:nvPr/>
        </p:nvSpPr>
        <p:spPr>
          <a:xfrm>
            <a:off x="1006550" y="706297"/>
            <a:ext cx="45092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800" b="1" spc="6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01</a:t>
            </a:r>
            <a:endParaRPr lang="fr-FR" sz="13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03107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HÈME OFFICE" val="YbZq9nH0"/>
  <p:tag name="ARTICULATE_DESIGN_ID_1_THÈME OFFICE" val="hTzO3PW4"/>
  <p:tag name="ARTICULATE_SLIDE_COUNT" val="23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Scalian - ENG - May 2022.pptx" id="{3968D0D1-9570-4E08-AA0D-A8C0BDA7B695}" vid="{D1A4F37B-FF96-46B4-95B9-57A6ED46E49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467f4fc-981a-46ee-a3f6-105e8745dbb7" xsi:nil="true"/>
    <lcf76f155ced4ddcb4097134ff3c332f xmlns="989c36bf-ee70-45f3-84ed-e00738bcacb4">
      <Terms xmlns="http://schemas.microsoft.com/office/infopath/2007/PartnerControls"/>
    </lcf76f155ced4ddcb4097134ff3c332f>
    <Infos xmlns="989c36bf-ee70-45f3-84ed-e00738bcacb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D347C11D56E3408548CE7978614D77" ma:contentTypeVersion="20" ma:contentTypeDescription="Create a new document." ma:contentTypeScope="" ma:versionID="af3e4a6e44c255259a8b137dbeeecdc3">
  <xsd:schema xmlns:xsd="http://www.w3.org/2001/XMLSchema" xmlns:xs="http://www.w3.org/2001/XMLSchema" xmlns:p="http://schemas.microsoft.com/office/2006/metadata/properties" xmlns:ns2="989c36bf-ee70-45f3-84ed-e00738bcacb4" xmlns:ns3="e467f4fc-981a-46ee-a3f6-105e8745dbb7" targetNamespace="http://schemas.microsoft.com/office/2006/metadata/properties" ma:root="true" ma:fieldsID="11f3d953a40b0a95158fe84e9d0d459e" ns2:_="" ns3:_="">
    <xsd:import namespace="989c36bf-ee70-45f3-84ed-e00738bcacb4"/>
    <xsd:import namespace="e467f4fc-981a-46ee-a3f6-105e8745db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Info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9c36bf-ee70-45f3-84ed-e00738bcac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b906c78a-8b93-4682-b621-597ff65c9b2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Infos" ma:index="24" nillable="true" ma:displayName="Infos" ma:format="Dropdown" ma:internalName="Info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7f4fc-981a-46ee-a3f6-105e8745dbb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e893fd3f-ca6c-465e-b0cf-25aaf84c7dd8}" ma:internalName="TaxCatchAll" ma:showField="CatchAllData" ma:web="e467f4fc-981a-46ee-a3f6-105e8745dbb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5829EC-48EA-4E68-8B1B-BC296D702C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AC9C41-D74A-4BD9-B1CB-92967500DC85}">
  <ds:schemaRefs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e467f4fc-981a-46ee-a3f6-105e8745dbb7"/>
    <ds:schemaRef ds:uri="http://purl.org/dc/terms/"/>
    <ds:schemaRef ds:uri="989c36bf-ee70-45f3-84ed-e00738bcacb4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4FBF5EF-1609-4686-9BB4-F991F77204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9c36bf-ee70-45f3-84ed-e00738bcacb4"/>
    <ds:schemaRef ds:uri="e467f4fc-981a-46ee-a3f6-105e8745db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1780</TotalTime>
  <Words>4052</Words>
  <Application>Microsoft Office PowerPoint</Application>
  <PresentationFormat>Grand écran</PresentationFormat>
  <Paragraphs>1150</Paragraphs>
  <Slides>49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49</vt:i4>
      </vt:variant>
    </vt:vector>
  </HeadingPairs>
  <TitlesOfParts>
    <vt:vector size="63" baseType="lpstr">
      <vt:lpstr>Arial</vt:lpstr>
      <vt:lpstr>Arial Narrow</vt:lpstr>
      <vt:lpstr>Arial Narrow</vt:lpstr>
      <vt:lpstr>Calibri</vt:lpstr>
      <vt:lpstr>Calibri Light</vt:lpstr>
      <vt:lpstr>Century Gothic</vt:lpstr>
      <vt:lpstr>Consolas</vt:lpstr>
      <vt:lpstr>Courier New</vt:lpstr>
      <vt:lpstr>Gill Sans MT</vt:lpstr>
      <vt:lpstr>Stencil</vt:lpstr>
      <vt:lpstr>Symbol</vt:lpstr>
      <vt:lpstr>Wingdings</vt:lpstr>
      <vt:lpstr>Wingdings 2</vt:lpstr>
      <vt:lpstr>Thème Office</vt:lpstr>
      <vt:lpstr>HIGH PERFORMANCE COMPUTING - CUDA</vt:lpstr>
      <vt:lpstr>Vectorisation automatique</vt:lpstr>
      <vt:lpstr>Comparaison CPU / GPU</vt:lpstr>
      <vt:lpstr>Introduction à CUDA</vt:lpstr>
      <vt:lpstr>Compilation</vt:lpstr>
      <vt:lpstr>Hello world</vt:lpstr>
      <vt:lpstr>Hello world</vt:lpstr>
      <vt:lpstr>Présentation PowerPoint</vt:lpstr>
      <vt:lpstr>Vectorisation automatique</vt:lpstr>
      <vt:lpstr>Vers un vrai calcul</vt:lpstr>
      <vt:lpstr>Vers un vrai calcul</vt:lpstr>
      <vt:lpstr>CudaMalloc et cudaFree</vt:lpstr>
      <vt:lpstr>cudaMemcpy</vt:lpstr>
      <vt:lpstr>Somme de 2 entiers</vt:lpstr>
      <vt:lpstr>Présentation PowerPoint</vt:lpstr>
      <vt:lpstr>Présentation PowerPoint</vt:lpstr>
      <vt:lpstr>Les difficultés</vt:lpstr>
      <vt:lpstr>Vectorisation automatique</vt:lpstr>
      <vt:lpstr>Architecture : première approche</vt:lpstr>
      <vt:lpstr>Addition de deux vecteurs</vt:lpstr>
      <vt:lpstr>Addition de deux vecteurs</vt:lpstr>
      <vt:lpstr>Addition de deux vecteurs</vt:lpstr>
      <vt:lpstr>Architecture : ça se corse (hardware)</vt:lpstr>
      <vt:lpstr>Architecture : ça se corse (software)</vt:lpstr>
      <vt:lpstr>Modèle d’exécution</vt:lpstr>
      <vt:lpstr>Présentation PowerPoint</vt:lpstr>
      <vt:lpstr>Les modèles Nvidia</vt:lpstr>
      <vt:lpstr>Exemple de quelques cartes</vt:lpstr>
      <vt:lpstr>Vectorisation automatique</vt:lpstr>
      <vt:lpstr>Calcul du nombre de blocs</vt:lpstr>
      <vt:lpstr>Calcul du nombre de blocs et de threads</vt:lpstr>
      <vt:lpstr>Présentation PowerPoint</vt:lpstr>
      <vt:lpstr>Les qualifiquateurs</vt:lpstr>
      <vt:lpstr>Passage à la 2D</vt:lpstr>
      <vt:lpstr>Présentation PowerPoint</vt:lpstr>
      <vt:lpstr>Vectorisation automatique</vt:lpstr>
      <vt:lpstr>Optimiser sa première version de code CUDA</vt:lpstr>
      <vt:lpstr>Shared memory</vt:lpstr>
      <vt:lpstr>Shared memory : un exemple</vt:lpstr>
      <vt:lpstr>Transposition en mémoire partagée</vt:lpstr>
      <vt:lpstr>Atelier</vt:lpstr>
      <vt:lpstr>Utiliser Nsight</vt:lpstr>
      <vt:lpstr>Utiliser Nsight</vt:lpstr>
      <vt:lpstr>En Résumé</vt:lpstr>
      <vt:lpstr>Vectorisation automatique</vt:lpstr>
      <vt:lpstr>Herb sutter : le retour !</vt:lpstr>
      <vt:lpstr>LA course aux bibliothèques hybrides</vt:lpstr>
      <vt:lpstr>Enquête de satisfaction à chaud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DJIGA Anta</dc:creator>
  <cp:lastModifiedBy>GINGUENE Franck</cp:lastModifiedBy>
  <cp:revision>5</cp:revision>
  <dcterms:created xsi:type="dcterms:W3CDTF">2022-12-21T13:06:14Z</dcterms:created>
  <dcterms:modified xsi:type="dcterms:W3CDTF">2023-10-10T20:44:42Z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0x01010075D347C11D56E3408548CE7978614D77</vt:lpwstr>
  </property>
  <property fmtid="{D5CDD505-2E9C-101B-9397-08002B2CF9AE}" pid="3" name="ArticulateGUID">
    <vt:lpwstr>629DB38C-AA77-4121-995B-E8A7FB56F748</vt:lpwstr>
  </property>
  <property fmtid="{D5CDD505-2E9C-101B-9397-08002B2CF9AE}" pid="4" name="ArticulatePath">
    <vt:lpwstr>Template_Support Academy_FY23 FR</vt:lpwstr>
  </property>
  <property fmtid="{D5CDD505-2E9C-101B-9397-08002B2CF9AE}" pid="5" name="MediaServiceImageTags">
    <vt:lpwstr/>
  </property>
</Properties>
</file>